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8" r:id="rId1"/>
  </p:sldMasterIdLst>
  <p:notesMasterIdLst>
    <p:notesMasterId r:id="rId15"/>
  </p:notesMasterIdLst>
  <p:sldIdLst>
    <p:sldId id="263" r:id="rId2"/>
    <p:sldId id="262" r:id="rId3"/>
    <p:sldId id="266" r:id="rId4"/>
    <p:sldId id="272" r:id="rId5"/>
    <p:sldId id="360" r:id="rId6"/>
    <p:sldId id="361" r:id="rId7"/>
    <p:sldId id="261" r:id="rId8"/>
    <p:sldId id="289" r:id="rId9"/>
    <p:sldId id="363" r:id="rId10"/>
    <p:sldId id="359" r:id="rId11"/>
    <p:sldId id="364" r:id="rId12"/>
    <p:sldId id="362" r:id="rId13"/>
    <p:sldId id="256"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613"/>
    <a:srgbClr val="164194"/>
    <a:srgbClr val="EC6608"/>
    <a:srgbClr val="FBE0E1"/>
    <a:srgbClr val="2114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77386" autoAdjust="0"/>
  </p:normalViewPr>
  <p:slideViewPr>
    <p:cSldViewPr snapToGrid="0">
      <p:cViewPr varScale="1">
        <p:scale>
          <a:sx n="64" d="100"/>
          <a:sy n="64" d="100"/>
        </p:scale>
        <p:origin x="1541"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D4C078-6010-454A-9627-B328BFDB1588}" type="datetimeFigureOut">
              <a:rPr lang="nl-NL" smtClean="0"/>
              <a:t>30-10-2025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CCC2C0-2113-44DD-8AD5-D90A91ACC5C2}" type="slidenum">
              <a:rPr lang="nl-NL" smtClean="0"/>
              <a:t>‹nr.›</a:t>
            </a:fld>
            <a:endParaRPr lang="nl-NL"/>
          </a:p>
        </p:txBody>
      </p:sp>
    </p:spTree>
    <p:extLst>
      <p:ext uri="{BB962C8B-B14F-4D97-AF65-F5344CB8AC3E}">
        <p14:creationId xmlns:p14="http://schemas.microsoft.com/office/powerpoint/2010/main" val="3217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eveurman@deltion.nl"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mailto:jimmyvissenberg@outlook.com" TargetMode="External"/><Relationship Id="rId4" Type="http://schemas.openxmlformats.org/officeDocument/2006/relationships/hyperlink" Target="mailto:sa.heusinkveld@graafschapcollege.n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b="1" dirty="0"/>
              <a:t>Waarom deze extra informatie over Jeugd </a:t>
            </a:r>
            <a:r>
              <a:rPr lang="nl-NL" b="1" dirty="0" err="1"/>
              <a:t>Vakwedstrijden</a:t>
            </a:r>
            <a:r>
              <a:rPr lang="nl-NL" b="1" dirty="0"/>
              <a:t>?</a:t>
            </a:r>
          </a:p>
          <a:p>
            <a:r>
              <a:rPr lang="nl-NL" dirty="0"/>
              <a:t>Deze presentatie is bedoeld als </a:t>
            </a:r>
            <a:r>
              <a:rPr lang="nl-NL" b="1" dirty="0"/>
              <a:t>leermiddel</a:t>
            </a:r>
            <a:r>
              <a:rPr lang="nl-NL" dirty="0"/>
              <a:t> om studenten te </a:t>
            </a:r>
            <a:r>
              <a:rPr lang="nl-NL" b="1" dirty="0"/>
              <a:t>enthousiasmeren voor de Jeugd </a:t>
            </a:r>
            <a:r>
              <a:rPr lang="nl-NL" b="1" dirty="0" err="1"/>
              <a:t>Vakwedstrijden</a:t>
            </a:r>
            <a:r>
              <a:rPr lang="nl-NL" dirty="0"/>
              <a:t>.</a:t>
            </a:r>
          </a:p>
          <a:p>
            <a:r>
              <a:rPr lang="nl-NL" dirty="0"/>
              <a:t>We merken dat het aantal </a:t>
            </a:r>
            <a:r>
              <a:rPr lang="nl-NL" b="1" dirty="0"/>
              <a:t>aanmeldingen vanuit scholen terugloopt</a:t>
            </a:r>
            <a:r>
              <a:rPr lang="nl-NL" dirty="0"/>
              <a:t>. Soms komt dit doordat er minder studenten op een opleiding zijn, maar vaker omdat de </a:t>
            </a:r>
            <a:r>
              <a:rPr lang="nl-NL" b="1" dirty="0"/>
              <a:t>wedstrijden onvoldoende bekend of gepromoot worden</a:t>
            </a:r>
            <a:r>
              <a:rPr lang="nl-NL" dirty="0"/>
              <a:t> binnen de school.</a:t>
            </a:r>
          </a:p>
          <a:p>
            <a:r>
              <a:rPr lang="nl-NL" dirty="0"/>
              <a:t>Wanneer we met docenten in gesprek gaan, merken we regelmatig dat </a:t>
            </a:r>
            <a:r>
              <a:rPr lang="nl-NL" b="1" dirty="0"/>
              <a:t>zij zelf niet precies weten wat de Jeugd </a:t>
            </a:r>
            <a:r>
              <a:rPr lang="nl-NL" b="1" dirty="0" err="1"/>
              <a:t>Vakwedstrijden</a:t>
            </a:r>
            <a:r>
              <a:rPr lang="nl-NL" b="1" dirty="0"/>
              <a:t> inhouden</a:t>
            </a:r>
            <a:r>
              <a:rPr lang="nl-NL" dirty="0"/>
              <a:t>. Met deze presentatie willen we daar verandering in brengen en laten zien waarom deelname zo waardevol is voor studenten én scholen.</a:t>
            </a:r>
          </a:p>
          <a:p>
            <a:r>
              <a:rPr lang="nl-NL" dirty="0"/>
              <a:t>Heb je vragen over de wedstrijden?</a:t>
            </a:r>
            <a:br>
              <a:rPr lang="nl-NL" dirty="0"/>
            </a:br>
            <a:r>
              <a:rPr lang="nl-NL" dirty="0"/>
              <a:t>Neem dan gerust contact op met onze stichting via:</a:t>
            </a:r>
            <a:br>
              <a:rPr lang="nl-NL" dirty="0"/>
            </a:br>
            <a:r>
              <a:rPr lang="nl-NL" b="1" dirty="0"/>
              <a:t>jeugdvakwedstrijdenbakkerij@gmail.com</a:t>
            </a:r>
            <a:endParaRPr lang="nl-NL" dirty="0"/>
          </a:p>
          <a:p>
            <a:endParaRPr lang="nl-NL" b="0" dirty="0"/>
          </a:p>
          <a:p>
            <a:endParaRPr lang="nl-NL" b="0" dirty="0"/>
          </a:p>
          <a:p>
            <a:endParaRPr lang="nl-NL" b="0" dirty="0"/>
          </a:p>
          <a:p>
            <a:endParaRPr lang="nl-NL" b="0" dirty="0"/>
          </a:p>
        </p:txBody>
      </p:sp>
      <p:sp>
        <p:nvSpPr>
          <p:cNvPr id="4" name="Tijdelijke aanduiding voor dianummer 3"/>
          <p:cNvSpPr>
            <a:spLocks noGrp="1"/>
          </p:cNvSpPr>
          <p:nvPr>
            <p:ph type="sldNum" sz="quarter" idx="5"/>
          </p:nvPr>
        </p:nvSpPr>
        <p:spPr/>
        <p:txBody>
          <a:bodyPr/>
          <a:lstStyle/>
          <a:p>
            <a:fld id="{0ECCC2C0-2113-44DD-8AD5-D90A91ACC5C2}" type="slidenum">
              <a:rPr lang="nl-NL" smtClean="0"/>
              <a:t>1</a:t>
            </a:fld>
            <a:endParaRPr lang="nl-NL"/>
          </a:p>
        </p:txBody>
      </p:sp>
    </p:spTree>
    <p:extLst>
      <p:ext uri="{BB962C8B-B14F-4D97-AF65-F5344CB8AC3E}">
        <p14:creationId xmlns:p14="http://schemas.microsoft.com/office/powerpoint/2010/main" val="545048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28085-D619-6316-E4DA-E1803180BA2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F9A2968-D5BD-9404-8B7E-2F805B43E8F0}"/>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9B87A070-0DB1-C255-08BD-15E0811E01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Nederlands Kampioenschap:</a:t>
            </a:r>
            <a:r>
              <a:rPr lang="nl-NL" sz="1200" kern="1200" dirty="0">
                <a:solidFill>
                  <a:schemeClr val="tx1"/>
                </a:solidFill>
                <a:effectLst/>
                <a:latin typeface="+mn-lt"/>
                <a:ea typeface="+mn-ea"/>
                <a:cs typeface="+mn-cs"/>
              </a:rPr>
              <a:t> 15 april (Summa College)</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De finalisten strijden ter plekke binnen een bepaalde tijd om de titel “Nederlands Kampioen”. Tussen de regiowedstrijden en het NK kunnen studenten verder oefenen en juryfeedback verwerken.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Als de opdracht voltooid is, volgt de jurering. ‘s avonds zijn de showtafels voor iedereen te bewonderen en volgt een feestelijke prijsuitreiking.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showtafels en prijsuitreiking zijn openbaar – de aanwezigheid van docenten of collega’s van het leerbedrijf kan een groot verschil maken voor de toekomst van de student in de bakkerijbranche!</a:t>
            </a:r>
          </a:p>
          <a:p>
            <a:endParaRPr lang="nl-NL" b="0" dirty="0"/>
          </a:p>
        </p:txBody>
      </p:sp>
      <p:sp>
        <p:nvSpPr>
          <p:cNvPr id="4" name="Tijdelijke aanduiding voor dianummer 3">
            <a:extLst>
              <a:ext uri="{FF2B5EF4-FFF2-40B4-BE49-F238E27FC236}">
                <a16:creationId xmlns:a16="http://schemas.microsoft.com/office/drawing/2014/main" id="{2C2F82EA-7AC6-8CA5-6326-15573AD1A45B}"/>
              </a:ext>
            </a:extLst>
          </p:cNvPr>
          <p:cNvSpPr>
            <a:spLocks noGrp="1"/>
          </p:cNvSpPr>
          <p:nvPr>
            <p:ph type="sldNum" sz="quarter" idx="5"/>
          </p:nvPr>
        </p:nvSpPr>
        <p:spPr/>
        <p:txBody>
          <a:bodyPr/>
          <a:lstStyle/>
          <a:p>
            <a:fld id="{0ECCC2C0-2113-44DD-8AD5-D90A91ACC5C2}" type="slidenum">
              <a:rPr lang="nl-NL" smtClean="0"/>
              <a:t>10</a:t>
            </a:fld>
            <a:endParaRPr lang="nl-NL"/>
          </a:p>
        </p:txBody>
      </p:sp>
    </p:spTree>
    <p:extLst>
      <p:ext uri="{BB962C8B-B14F-4D97-AF65-F5344CB8AC3E}">
        <p14:creationId xmlns:p14="http://schemas.microsoft.com/office/powerpoint/2010/main" val="2281102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3EF73-CE4D-B604-C198-C2B8334076E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3F7AC6-F06E-CEFC-6AB7-E94F4C478384}"/>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E7A29932-5E05-D7F3-9528-2F230C2EEF17}"/>
              </a:ext>
            </a:extLst>
          </p:cNvPr>
          <p:cNvSpPr>
            <a:spLocks noGrp="1"/>
          </p:cNvSpPr>
          <p:nvPr>
            <p:ph type="body" idx="1"/>
          </p:nvPr>
        </p:nvSpPr>
        <p:spPr/>
        <p:txBody>
          <a:bodyPr/>
          <a:lstStyle/>
          <a:p>
            <a:r>
              <a:rPr lang="nl-NL" b="0" dirty="0"/>
              <a:t>De </a:t>
            </a:r>
            <a:r>
              <a:rPr lang="nl-NL" b="1" dirty="0"/>
              <a:t>Nederlands kampioenen </a:t>
            </a:r>
            <a:r>
              <a:rPr lang="nl-NL" b="0" dirty="0"/>
              <a:t>van 2025.</a:t>
            </a:r>
          </a:p>
        </p:txBody>
      </p:sp>
      <p:sp>
        <p:nvSpPr>
          <p:cNvPr id="4" name="Tijdelijke aanduiding voor dianummer 3">
            <a:extLst>
              <a:ext uri="{FF2B5EF4-FFF2-40B4-BE49-F238E27FC236}">
                <a16:creationId xmlns:a16="http://schemas.microsoft.com/office/drawing/2014/main" id="{164F0E57-CB30-D4DA-DCA4-7652A0335616}"/>
              </a:ext>
            </a:extLst>
          </p:cNvPr>
          <p:cNvSpPr>
            <a:spLocks noGrp="1"/>
          </p:cNvSpPr>
          <p:nvPr>
            <p:ph type="sldNum" sz="quarter" idx="5"/>
          </p:nvPr>
        </p:nvSpPr>
        <p:spPr/>
        <p:txBody>
          <a:bodyPr/>
          <a:lstStyle/>
          <a:p>
            <a:fld id="{0ECCC2C0-2113-44DD-8AD5-D90A91ACC5C2}" type="slidenum">
              <a:rPr lang="nl-NL" smtClean="0"/>
              <a:t>11</a:t>
            </a:fld>
            <a:endParaRPr lang="nl-NL"/>
          </a:p>
        </p:txBody>
      </p:sp>
    </p:spTree>
    <p:extLst>
      <p:ext uri="{BB962C8B-B14F-4D97-AF65-F5344CB8AC3E}">
        <p14:creationId xmlns:p14="http://schemas.microsoft.com/office/powerpoint/2010/main" val="1053151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3DB6F-36AA-3F4D-0B9F-5819E6C2178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FEB34EE-57EE-F64C-CA28-63552F9A7F56}"/>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426020A3-A618-FDA8-62A7-81875194467B}"/>
              </a:ext>
            </a:extLst>
          </p:cNvPr>
          <p:cNvSpPr>
            <a:spLocks noGrp="1"/>
          </p:cNvSpPr>
          <p:nvPr>
            <p:ph type="body" idx="1"/>
          </p:nvPr>
        </p:nvSpPr>
        <p:spPr/>
        <p:txBody>
          <a:bodyPr/>
          <a:lstStyle/>
          <a:p>
            <a:r>
              <a:rPr lang="nl-NL" b="0" dirty="0"/>
              <a:t>Een overzicht van JVW door het jaar heen. </a:t>
            </a:r>
          </a:p>
        </p:txBody>
      </p:sp>
      <p:sp>
        <p:nvSpPr>
          <p:cNvPr id="4" name="Tijdelijke aanduiding voor dianummer 3">
            <a:extLst>
              <a:ext uri="{FF2B5EF4-FFF2-40B4-BE49-F238E27FC236}">
                <a16:creationId xmlns:a16="http://schemas.microsoft.com/office/drawing/2014/main" id="{39822276-4DCA-0442-EF93-C50D533B5A23}"/>
              </a:ext>
            </a:extLst>
          </p:cNvPr>
          <p:cNvSpPr>
            <a:spLocks noGrp="1"/>
          </p:cNvSpPr>
          <p:nvPr>
            <p:ph type="sldNum" sz="quarter" idx="5"/>
          </p:nvPr>
        </p:nvSpPr>
        <p:spPr/>
        <p:txBody>
          <a:bodyPr/>
          <a:lstStyle/>
          <a:p>
            <a:fld id="{0ECCC2C0-2113-44DD-8AD5-D90A91ACC5C2}" type="slidenum">
              <a:rPr lang="nl-NL" smtClean="0"/>
              <a:t>12</a:t>
            </a:fld>
            <a:endParaRPr lang="nl-NL"/>
          </a:p>
        </p:txBody>
      </p:sp>
    </p:spTree>
    <p:extLst>
      <p:ext uri="{BB962C8B-B14F-4D97-AF65-F5344CB8AC3E}">
        <p14:creationId xmlns:p14="http://schemas.microsoft.com/office/powerpoint/2010/main" val="3592488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Aptos" panose="02110004020202020204"/>
                <a:ea typeface="+mn-ea"/>
                <a:cs typeface="+mn-cs"/>
              </a:rPr>
              <a:t>Aanmelden voor Jeugd </a:t>
            </a:r>
            <a:r>
              <a:rPr kumimoji="0" lang="nl-NL" sz="1200" b="1" i="0" u="none" strike="noStrike" kern="1200" cap="none" spc="0" normalizeH="0" baseline="0" noProof="0" dirty="0" err="1">
                <a:ln>
                  <a:noFill/>
                </a:ln>
                <a:solidFill>
                  <a:prstClr val="black"/>
                </a:solidFill>
                <a:effectLst/>
                <a:uLnTx/>
                <a:uFillTx/>
                <a:latin typeface="Aptos" panose="02110004020202020204"/>
                <a:ea typeface="+mn-ea"/>
                <a:cs typeface="+mn-cs"/>
              </a:rPr>
              <a:t>Vakwedstrijden</a:t>
            </a:r>
            <a:r>
              <a:rPr kumimoji="0" lang="nl-NL" sz="1200" b="1" i="0" u="none" strike="noStrike" kern="1200" cap="none" spc="0" normalizeH="0" baseline="0" noProof="0" dirty="0">
                <a:ln>
                  <a:noFill/>
                </a:ln>
                <a:solidFill>
                  <a:prstClr val="black"/>
                </a:solidFill>
                <a:effectLst/>
                <a:uLnTx/>
                <a:uFillTx/>
                <a:latin typeface="Aptos" panose="02110004020202020204"/>
                <a:ea typeface="+mn-ea"/>
                <a:cs typeface="+mn-cs"/>
              </a:rPr>
              <a:t> kan vanaf 1 november tot en met 11 januari 2026.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rPr>
              <a:t>Tip: Vergeet de studenten niet die al op stage zijn. Betrek stagebedrijven bij de wedstrijd! </a:t>
            </a:r>
            <a:r>
              <a:rPr kumimoji="0" lang="nl-NL" sz="1200" b="0" i="0" u="none" strike="noStrike" kern="1200" cap="none" spc="0" normalizeH="0" baseline="0" noProof="0" dirty="0">
                <a:ln>
                  <a:noFill/>
                </a:ln>
                <a:solidFill>
                  <a:prstClr val="black"/>
                </a:solidFill>
                <a:effectLst/>
                <a:uLnTx/>
                <a:uFillTx/>
                <a:latin typeface="+mn-lt"/>
                <a:ea typeface="+mn-ea"/>
                <a:cs typeface="+mn-cs"/>
              </a:rPr>
              <a:t>Houdt ze op de hoogte van Jeugd </a:t>
            </a:r>
            <a:r>
              <a:rPr kumimoji="0" lang="nl-NL" sz="1200" b="0" i="0" u="none" strike="noStrike" kern="1200" cap="none" spc="0" normalizeH="0" baseline="0" noProof="0" dirty="0" err="1">
                <a:ln>
                  <a:noFill/>
                </a:ln>
                <a:solidFill>
                  <a:prstClr val="black"/>
                </a:solidFill>
                <a:effectLst/>
                <a:uLnTx/>
                <a:uFillTx/>
                <a:latin typeface="+mn-lt"/>
                <a:ea typeface="+mn-ea"/>
                <a:cs typeface="+mn-cs"/>
              </a:rPr>
              <a:t>Vakwedstrijden</a:t>
            </a:r>
            <a:r>
              <a:rPr kumimoji="0" lang="nl-NL" sz="1200" b="0" i="0" u="none" strike="noStrike" kern="1200" cap="none" spc="0" normalizeH="0" baseline="0" noProof="0" dirty="0">
                <a:ln>
                  <a:noFill/>
                </a:ln>
                <a:solidFill>
                  <a:prstClr val="black"/>
                </a:solidFill>
                <a:effectLst/>
                <a:uLnTx/>
                <a:uFillTx/>
                <a:latin typeface="+mn-lt"/>
                <a:ea typeface="+mn-ea"/>
                <a:cs typeface="+mn-cs"/>
              </a:rPr>
              <a:t> voor de bakkerij!</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ijdelijke aanduiding voor dianummer 3"/>
          <p:cNvSpPr>
            <a:spLocks noGrp="1"/>
          </p:cNvSpPr>
          <p:nvPr>
            <p:ph type="sldNum" sz="quarter" idx="5"/>
          </p:nvPr>
        </p:nvSpPr>
        <p:spPr/>
        <p:txBody>
          <a:bodyPr/>
          <a:lstStyle/>
          <a:p>
            <a:fld id="{CCAA5F93-9732-47B5-B314-D4E267BD306D}" type="slidenum">
              <a:rPr lang="nl-NL" smtClean="0"/>
              <a:t>13</a:t>
            </a:fld>
            <a:endParaRPr lang="nl-NL"/>
          </a:p>
        </p:txBody>
      </p:sp>
    </p:spTree>
    <p:extLst>
      <p:ext uri="{BB962C8B-B14F-4D97-AF65-F5344CB8AC3E}">
        <p14:creationId xmlns:p14="http://schemas.microsoft.com/office/powerpoint/2010/main" val="142659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b="1" dirty="0"/>
              <a:t>Wat zijn Jeugd </a:t>
            </a:r>
            <a:r>
              <a:rPr lang="nl-NL" b="1" dirty="0" err="1"/>
              <a:t>Vakwedstrijden</a:t>
            </a:r>
            <a:r>
              <a:rPr lang="nl-NL" b="1" dirty="0"/>
              <a:t>?</a:t>
            </a:r>
          </a:p>
          <a:p>
            <a:endParaRPr lang="nl-NL" b="0" dirty="0"/>
          </a:p>
          <a:p>
            <a:r>
              <a:rPr lang="nl-NL" b="0" dirty="0"/>
              <a:t>Iedere student die een bakkersopleiding doet, kan meedoen aan Jeugd </a:t>
            </a:r>
            <a:r>
              <a:rPr lang="nl-NL" b="0" dirty="0" err="1"/>
              <a:t>Vakwedstrijden</a:t>
            </a:r>
            <a:r>
              <a:rPr lang="nl-NL" b="0" dirty="0"/>
              <a:t>. De klasse waarin je meedoet hangt af van het leerjaar waarin de student zit. </a:t>
            </a:r>
          </a:p>
          <a:p>
            <a:r>
              <a:rPr lang="nl-NL" b="0" dirty="0"/>
              <a:t>Jeugd </a:t>
            </a:r>
            <a:r>
              <a:rPr lang="nl-NL" b="0" dirty="0" err="1"/>
              <a:t>vakwedstrijden</a:t>
            </a:r>
            <a:r>
              <a:rPr lang="nl-NL" b="0" dirty="0"/>
              <a:t> bestaan uit 3 onderdelen: </a:t>
            </a:r>
          </a:p>
          <a:p>
            <a:r>
              <a:rPr lang="nl-NL" b="0" dirty="0"/>
              <a:t>1) </a:t>
            </a:r>
            <a:r>
              <a:rPr lang="nl-NL" b="1" dirty="0"/>
              <a:t>Regiowedstrijd</a:t>
            </a:r>
            <a:r>
              <a:rPr lang="nl-NL" b="0" dirty="0"/>
              <a:t>, hierbij stuur je </a:t>
            </a:r>
            <a:r>
              <a:rPr lang="nl-NL" b="1" dirty="0"/>
              <a:t>anoniem </a:t>
            </a:r>
            <a:r>
              <a:rPr lang="nl-NL" b="0" dirty="0"/>
              <a:t>producten in die </a:t>
            </a:r>
            <a:r>
              <a:rPr lang="nl-NL" b="1" dirty="0"/>
              <a:t>je maakt op school of leerbedrijf</a:t>
            </a:r>
            <a:r>
              <a:rPr lang="nl-NL" b="0" dirty="0"/>
              <a:t>.  Een vakjury bepaalt wie de winnaar wordt van een regio. </a:t>
            </a:r>
          </a:p>
          <a:p>
            <a:r>
              <a:rPr lang="nl-NL" b="0" dirty="0"/>
              <a:t>2) </a:t>
            </a:r>
            <a:r>
              <a:rPr lang="nl-NL" b="1" dirty="0"/>
              <a:t>VIP-middag,</a:t>
            </a:r>
            <a:r>
              <a:rPr lang="nl-NL" b="0" dirty="0"/>
              <a:t> hiervoor worden alleen de finalisten uitgenodigd die mee gaan doen aan het NK. Een middag vol demonstraties, proeverijen en ontmoetingen.  </a:t>
            </a:r>
          </a:p>
          <a:p>
            <a:r>
              <a:rPr lang="nl-NL" b="0" dirty="0"/>
              <a:t>3) </a:t>
            </a:r>
            <a:r>
              <a:rPr lang="nl-NL" b="1" dirty="0"/>
              <a:t>Nederlands kampioenschap, </a:t>
            </a:r>
            <a:r>
              <a:rPr lang="nl-NL" b="0" dirty="0"/>
              <a:t>Op locatie maak je de producten van de opdracht in 1 dag. Deze worden dezelfde middag gejureerd, en ‘s avonds tijdens een feestelijke prijsuitreiking hoor je of je Nederlands kampioen bent geworden!  </a:t>
            </a:r>
            <a:endParaRPr lang="nl-NL" b="1" dirty="0"/>
          </a:p>
          <a:p>
            <a:endParaRPr lang="nl-NL" b="0" dirty="0"/>
          </a:p>
        </p:txBody>
      </p:sp>
      <p:sp>
        <p:nvSpPr>
          <p:cNvPr id="4" name="Tijdelijke aanduiding voor dianummer 3"/>
          <p:cNvSpPr>
            <a:spLocks noGrp="1"/>
          </p:cNvSpPr>
          <p:nvPr>
            <p:ph type="sldNum" sz="quarter" idx="5"/>
          </p:nvPr>
        </p:nvSpPr>
        <p:spPr/>
        <p:txBody>
          <a:bodyPr/>
          <a:lstStyle/>
          <a:p>
            <a:fld id="{0ECCC2C0-2113-44DD-8AD5-D90A91ACC5C2}" type="slidenum">
              <a:rPr lang="nl-NL" smtClean="0"/>
              <a:t>2</a:t>
            </a:fld>
            <a:endParaRPr lang="nl-NL"/>
          </a:p>
        </p:txBody>
      </p:sp>
    </p:spTree>
    <p:extLst>
      <p:ext uri="{BB962C8B-B14F-4D97-AF65-F5344CB8AC3E}">
        <p14:creationId xmlns:p14="http://schemas.microsoft.com/office/powerpoint/2010/main" val="3061354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rPr>
              <a:t>Alle beginnende studenten van leerjaar 1, mogen deelnemen aan niveau 2. Ongeacht het niveau waarop ze zijn ingeschreven op de opleiding.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rPr>
              <a:t>Op een hoger niveau inschrijven mag altijd, volg het advies van de docent of praktijkbegeleider.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rPr>
              <a:t>Ieder niveau heeft </a:t>
            </a:r>
            <a:r>
              <a:rPr kumimoji="0" lang="nl-NL" sz="1200" b="1" i="0" u="none" strike="noStrike" kern="1200" cap="none" spc="0" normalizeH="0" baseline="0" noProof="0" dirty="0">
                <a:ln>
                  <a:noFill/>
                </a:ln>
                <a:solidFill>
                  <a:prstClr val="black"/>
                </a:solidFill>
                <a:effectLst/>
                <a:uLnTx/>
                <a:uFillTx/>
                <a:latin typeface="Aptos" panose="02110004020202020204"/>
                <a:ea typeface="+mn-ea"/>
                <a:cs typeface="+mn-cs"/>
              </a:rPr>
              <a:t>een op maat geschreven wedstrijdopdracht </a:t>
            </a:r>
            <a:r>
              <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rPr>
              <a:t>die past bij de leerfase van de student.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CCAA5F93-9732-47B5-B314-D4E267BD306D}" type="slidenum">
              <a:rPr lang="nl-NL" smtClean="0"/>
              <a:t>3</a:t>
            </a:fld>
            <a:endParaRPr lang="nl-NL"/>
          </a:p>
        </p:txBody>
      </p:sp>
    </p:spTree>
    <p:extLst>
      <p:ext uri="{BB962C8B-B14F-4D97-AF65-F5344CB8AC3E}">
        <p14:creationId xmlns:p14="http://schemas.microsoft.com/office/powerpoint/2010/main" val="3355362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8F7E8-AE4F-6C19-86E8-A0F2B99DC0B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ABE05E0-E9B9-79D3-C6D3-BD9FA087A1C9}"/>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70984407-7417-A67A-FF29-7CCD06A981D6}"/>
              </a:ext>
            </a:extLst>
          </p:cNvPr>
          <p:cNvSpPr>
            <a:spLocks noGrp="1"/>
          </p:cNvSpPr>
          <p:nvPr>
            <p:ph type="body" idx="1"/>
          </p:nvPr>
        </p:nvSpPr>
        <p:spPr/>
        <p:txBody>
          <a:bodyPr/>
          <a:lstStyle/>
          <a:p>
            <a:r>
              <a:rPr lang="nl-NL" sz="1200" b="1" kern="1200" dirty="0">
                <a:solidFill>
                  <a:schemeClr val="tx1"/>
                </a:solidFill>
                <a:effectLst/>
                <a:latin typeface="+mn-lt"/>
                <a:ea typeface="+mn-ea"/>
                <a:cs typeface="+mn-cs"/>
              </a:rPr>
              <a:t>Hieronder kun je de opdrachten van 2026 vinden:</a:t>
            </a:r>
          </a:p>
          <a:p>
            <a:endParaRPr lang="nl-NL" sz="1200" b="1"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Niveau 2 – Uitvoerend broodbakker</a:t>
            </a:r>
            <a:endParaRPr lang="nl-NL" sz="1200" kern="1200" dirty="0">
              <a:solidFill>
                <a:schemeClr val="tx1"/>
              </a:solidFill>
              <a:effectLst/>
              <a:latin typeface="+mn-lt"/>
              <a:ea typeface="+mn-ea"/>
              <a:cs typeface="+mn-cs"/>
            </a:endParaRPr>
          </a:p>
          <a:p>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a:t>
            </a:r>
            <a:r>
              <a:rPr lang="nl-NL" sz="1200" b="1" kern="1200" dirty="0">
                <a:solidFill>
                  <a:schemeClr val="tx1"/>
                </a:solidFill>
                <a:effectLst/>
                <a:latin typeface="+mn-lt"/>
                <a:ea typeface="+mn-ea"/>
                <a:cs typeface="+mn-cs"/>
              </a:rPr>
              <a:t>8 stuks gevuld zacht </a:t>
            </a:r>
            <a:r>
              <a:rPr lang="nl-NL" sz="1200" b="1" kern="1200" dirty="0" err="1">
                <a:solidFill>
                  <a:schemeClr val="tx1"/>
                </a:solidFill>
                <a:effectLst/>
                <a:latin typeface="+mn-lt"/>
                <a:ea typeface="+mn-ea"/>
                <a:cs typeface="+mn-cs"/>
              </a:rPr>
              <a:t>kleinbrood</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Gevuld met minimaal 70% doorgedraaide vulling</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Gewicht: tussen 60 en 80 gram per stuk</a:t>
            </a:r>
          </a:p>
          <a:p>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a:t>
            </a:r>
            <a:r>
              <a:rPr lang="nl-NL" sz="1200" b="1" kern="1200" dirty="0">
                <a:solidFill>
                  <a:schemeClr val="tx1"/>
                </a:solidFill>
                <a:effectLst/>
                <a:latin typeface="+mn-lt"/>
                <a:ea typeface="+mn-ea"/>
                <a:cs typeface="+mn-cs"/>
              </a:rPr>
              <a:t>8 stuks ongevuld zacht of krokant </a:t>
            </a:r>
            <a:r>
              <a:rPr lang="nl-NL" sz="1200" b="1" kern="1200" dirty="0" err="1">
                <a:solidFill>
                  <a:schemeClr val="tx1"/>
                </a:solidFill>
                <a:effectLst/>
                <a:latin typeface="+mn-lt"/>
                <a:ea typeface="+mn-ea"/>
                <a:cs typeface="+mn-cs"/>
              </a:rPr>
              <a:t>kleinbrood</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2 verschillende vormen en/of afwerkingen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Gewicht: tussen 45 en 60 gram per stuk</a:t>
            </a:r>
          </a:p>
          <a:p>
            <a:br>
              <a:rPr lang="nl-NL" sz="1200" kern="1200" dirty="0">
                <a:solidFill>
                  <a:schemeClr val="tx1"/>
                </a:solidFill>
                <a:effectLst/>
                <a:latin typeface="+mn-lt"/>
                <a:ea typeface="+mn-ea"/>
                <a:cs typeface="+mn-cs"/>
              </a:rPr>
            </a:b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Niveau 2 – Uitvoerend brood- en banketbakker</a:t>
            </a:r>
            <a:endParaRPr lang="nl-NL" sz="1200" kern="1200" dirty="0">
              <a:solidFill>
                <a:schemeClr val="tx1"/>
              </a:solidFill>
              <a:effectLst/>
              <a:latin typeface="+mn-lt"/>
              <a:ea typeface="+mn-ea"/>
              <a:cs typeface="+mn-cs"/>
            </a:endParaRPr>
          </a:p>
          <a:p>
            <a:br>
              <a:rPr lang="nl-NL" sz="1200"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 8 stuks gevuld zacht </a:t>
            </a:r>
            <a:r>
              <a:rPr lang="nl-NL" sz="1200" b="1" kern="1200" dirty="0" err="1">
                <a:solidFill>
                  <a:schemeClr val="tx1"/>
                </a:solidFill>
                <a:effectLst/>
                <a:latin typeface="+mn-lt"/>
                <a:ea typeface="+mn-ea"/>
                <a:cs typeface="+mn-cs"/>
              </a:rPr>
              <a:t>kleinbrood</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Gevuld met minimaal 70% doorgedraaide vulling</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Gewicht: tussen 60 en 80 gram per stuk</a:t>
            </a:r>
          </a:p>
          <a:p>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a:t>
            </a:r>
            <a:r>
              <a:rPr lang="nl-NL" sz="1200" b="1" kern="1200" dirty="0">
                <a:solidFill>
                  <a:schemeClr val="tx1"/>
                </a:solidFill>
                <a:effectLst/>
                <a:latin typeface="+mn-lt"/>
                <a:ea typeface="+mn-ea"/>
                <a:cs typeface="+mn-cs"/>
              </a:rPr>
              <a:t>8 stuks gevuld </a:t>
            </a:r>
            <a:r>
              <a:rPr lang="nl-NL" sz="1200" b="1" kern="1200" dirty="0" err="1">
                <a:solidFill>
                  <a:schemeClr val="tx1"/>
                </a:solidFill>
                <a:effectLst/>
                <a:latin typeface="+mn-lt"/>
                <a:ea typeface="+mn-ea"/>
                <a:cs typeface="+mn-cs"/>
              </a:rPr>
              <a:t>stukswerk</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Van </a:t>
            </a:r>
            <a:r>
              <a:rPr lang="nl-NL" sz="1200" kern="1200" dirty="0" err="1">
                <a:solidFill>
                  <a:schemeClr val="tx1"/>
                </a:solidFill>
                <a:effectLst/>
                <a:latin typeface="+mn-lt"/>
                <a:ea typeface="+mn-ea"/>
                <a:cs typeface="+mn-cs"/>
              </a:rPr>
              <a:t>zetdeeg</a:t>
            </a:r>
            <a:r>
              <a:rPr lang="nl-NL" sz="1200" kern="1200" dirty="0">
                <a:solidFill>
                  <a:schemeClr val="tx1"/>
                </a:solidFill>
                <a:effectLst/>
                <a:latin typeface="+mn-lt"/>
                <a:ea typeface="+mn-ea"/>
                <a:cs typeface="+mn-cs"/>
              </a:rPr>
              <a:t> of korstdeeg</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Max. gewicht: 100 gram per stuk</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Geen natte afwerking m.u.v. afdekgelei</a:t>
            </a:r>
          </a:p>
          <a:p>
            <a:br>
              <a:rPr lang="nl-NL" sz="1200" kern="1200" dirty="0">
                <a:solidFill>
                  <a:schemeClr val="tx1"/>
                </a:solidFill>
                <a:effectLst/>
                <a:latin typeface="+mn-lt"/>
                <a:ea typeface="+mn-ea"/>
                <a:cs typeface="+mn-cs"/>
              </a:rPr>
            </a:b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Niveau 2 – Uitvoerend banketbakker</a:t>
            </a:r>
            <a:endParaRPr lang="nl-NL" sz="1200" kern="1200" dirty="0">
              <a:solidFill>
                <a:schemeClr val="tx1"/>
              </a:solidFill>
              <a:effectLst/>
              <a:latin typeface="+mn-lt"/>
              <a:ea typeface="+mn-ea"/>
              <a:cs typeface="+mn-cs"/>
            </a:endParaRPr>
          </a:p>
          <a:p>
            <a:br>
              <a:rPr lang="nl-NL" sz="1200"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 8 identieke gebakjes</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Opbouw bestaande uit minimaal 3 verschillende structuren/smaken</a:t>
            </a:r>
          </a:p>
          <a:p>
            <a:br>
              <a:rPr lang="nl-NL" sz="1200"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 8 stuks gevuld </a:t>
            </a:r>
            <a:r>
              <a:rPr lang="nl-NL" sz="1200" b="1" kern="1200" dirty="0" err="1">
                <a:solidFill>
                  <a:schemeClr val="tx1"/>
                </a:solidFill>
                <a:effectLst/>
                <a:latin typeface="+mn-lt"/>
                <a:ea typeface="+mn-ea"/>
                <a:cs typeface="+mn-cs"/>
              </a:rPr>
              <a:t>stukswerk</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Van </a:t>
            </a:r>
            <a:r>
              <a:rPr lang="nl-NL" sz="1200" kern="1200" dirty="0" err="1">
                <a:solidFill>
                  <a:schemeClr val="tx1"/>
                </a:solidFill>
                <a:effectLst/>
                <a:latin typeface="+mn-lt"/>
                <a:ea typeface="+mn-ea"/>
                <a:cs typeface="+mn-cs"/>
              </a:rPr>
              <a:t>zetdeeg</a:t>
            </a:r>
            <a:r>
              <a:rPr lang="nl-NL" sz="1200" kern="1200" dirty="0">
                <a:solidFill>
                  <a:schemeClr val="tx1"/>
                </a:solidFill>
                <a:effectLst/>
                <a:latin typeface="+mn-lt"/>
                <a:ea typeface="+mn-ea"/>
                <a:cs typeface="+mn-cs"/>
              </a:rPr>
              <a:t> of korstdeeg</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Max. gewicht: 100 gram per stuk</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Geen natte afwerking m.u.v. afdekgelei</a:t>
            </a:r>
          </a:p>
          <a:p>
            <a:br>
              <a:rPr lang="nl-NL" sz="1200" kern="1200" dirty="0">
                <a:solidFill>
                  <a:schemeClr val="tx1"/>
                </a:solidFill>
                <a:effectLst/>
                <a:latin typeface="+mn-lt"/>
                <a:ea typeface="+mn-ea"/>
                <a:cs typeface="+mn-cs"/>
              </a:rPr>
            </a:b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Niveau 3 – Zelfstandig werkend broodbakker</a:t>
            </a:r>
            <a:endParaRPr lang="nl-NL" sz="1200" kern="1200" dirty="0">
              <a:solidFill>
                <a:schemeClr val="tx1"/>
              </a:solidFill>
              <a:effectLst/>
              <a:latin typeface="+mn-lt"/>
              <a:ea typeface="+mn-ea"/>
              <a:cs typeface="+mn-cs"/>
            </a:endParaRPr>
          </a:p>
          <a:p>
            <a:br>
              <a:rPr lang="nl-NL" sz="1200"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 4 stuks grootbrood</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2 verschillende modellen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Gewicht: 450–900 gram per stuk</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Vulling maximaal 20%</a:t>
            </a:r>
            <a:br>
              <a:rPr lang="nl-NL" sz="1200" kern="1200" dirty="0">
                <a:solidFill>
                  <a:schemeClr val="tx1"/>
                </a:solidFill>
                <a:effectLst/>
                <a:latin typeface="+mn-lt"/>
                <a:ea typeface="+mn-ea"/>
                <a:cs typeface="+mn-cs"/>
              </a:rPr>
            </a:br>
            <a:r>
              <a:rPr lang="nl-NL" sz="1200" u="sng" kern="1200" dirty="0">
                <a:solidFill>
                  <a:schemeClr val="tx1"/>
                </a:solidFill>
                <a:effectLst/>
                <a:latin typeface="+mn-lt"/>
                <a:ea typeface="+mn-ea"/>
                <a:cs typeface="+mn-cs"/>
              </a:rPr>
              <a:t>• </a:t>
            </a:r>
            <a:r>
              <a:rPr lang="nl-NL" sz="1200" b="1" u="sng" kern="1200" dirty="0">
                <a:solidFill>
                  <a:schemeClr val="tx1"/>
                </a:solidFill>
                <a:effectLst/>
                <a:latin typeface="+mn-lt"/>
                <a:ea typeface="+mn-ea"/>
                <a:cs typeface="+mn-cs"/>
              </a:rPr>
              <a:t>Getoerd-gerezen deeg</a:t>
            </a:r>
            <a:br>
              <a:rPr lang="nl-NL" sz="1200"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 10 </a:t>
            </a:r>
            <a:r>
              <a:rPr lang="nl-NL" sz="1200" b="1" kern="1200" dirty="0" err="1">
                <a:solidFill>
                  <a:schemeClr val="tx1"/>
                </a:solidFill>
                <a:effectLst/>
                <a:latin typeface="+mn-lt"/>
                <a:ea typeface="+mn-ea"/>
                <a:cs typeface="+mn-cs"/>
              </a:rPr>
              <a:t>ongevulde</a:t>
            </a:r>
            <a:r>
              <a:rPr lang="nl-NL" sz="1200" b="1" kern="1200" dirty="0">
                <a:solidFill>
                  <a:schemeClr val="tx1"/>
                </a:solidFill>
                <a:effectLst/>
                <a:latin typeface="+mn-lt"/>
                <a:ea typeface="+mn-ea"/>
                <a:cs typeface="+mn-cs"/>
              </a:rPr>
              <a:t> croissants (65–75 g)</a:t>
            </a:r>
            <a:br>
              <a:rPr lang="nl-NL" sz="1200" b="1"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 10 gevulde getoerd-gerezen met meegebakken vulling (80–90 g)</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Vorm naar eigen idee</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Maximaal 20% afwerking na het bakken</a:t>
            </a:r>
          </a:p>
          <a:p>
            <a:r>
              <a:rPr lang="nl-NL" sz="1200" b="1" u="sng" kern="1200" dirty="0">
                <a:solidFill>
                  <a:schemeClr val="tx1"/>
                </a:solidFill>
                <a:effectLst/>
                <a:latin typeface="+mn-lt"/>
                <a:ea typeface="+mn-ea"/>
                <a:cs typeface="+mn-cs"/>
              </a:rPr>
              <a:t>• Luxe gerezen deeg</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a:t>
            </a:r>
            <a:r>
              <a:rPr lang="nl-NL" sz="1200" b="1" kern="1200" dirty="0">
                <a:solidFill>
                  <a:schemeClr val="tx1"/>
                </a:solidFill>
                <a:effectLst/>
                <a:latin typeface="+mn-lt"/>
                <a:ea typeface="+mn-ea"/>
                <a:cs typeface="+mn-cs"/>
              </a:rPr>
              <a:t>15 koffiebroodjes (65–75 g)</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Géén getoerd-gerezen deeg</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Van gerezen deeg; opgerold of gevouwen modellen</a:t>
            </a:r>
          </a:p>
          <a:p>
            <a:br>
              <a:rPr lang="nl-NL" sz="1200" kern="1200" dirty="0">
                <a:solidFill>
                  <a:schemeClr val="tx1"/>
                </a:solidFill>
                <a:effectLst/>
                <a:latin typeface="+mn-lt"/>
                <a:ea typeface="+mn-ea"/>
                <a:cs typeface="+mn-cs"/>
              </a:rPr>
            </a:b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Niveau 3 – Zelfstandig werkend brood- en banketbakker</a:t>
            </a:r>
            <a:endParaRPr lang="nl-NL" sz="1200" kern="1200" dirty="0">
              <a:solidFill>
                <a:schemeClr val="tx1"/>
              </a:solidFill>
              <a:effectLst/>
              <a:latin typeface="+mn-lt"/>
              <a:ea typeface="+mn-ea"/>
              <a:cs typeface="+mn-cs"/>
            </a:endParaRPr>
          </a:p>
          <a:p>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a:t>
            </a:r>
            <a:r>
              <a:rPr lang="nl-NL" sz="1200" b="1" kern="1200" dirty="0">
                <a:solidFill>
                  <a:schemeClr val="tx1"/>
                </a:solidFill>
                <a:effectLst/>
                <a:latin typeface="+mn-lt"/>
                <a:ea typeface="+mn-ea"/>
                <a:cs typeface="+mn-cs"/>
              </a:rPr>
              <a:t>3 stuks gevuld grootbrood met hartige vulling</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Minimaal 50% doorgedraaide vulling</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Gewicht: 450–900 g</a:t>
            </a:r>
          </a:p>
          <a:p>
            <a:br>
              <a:rPr lang="nl-NL" sz="1200"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 3 stuks gevuld grootbrood met zoete vulling</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Minimaal 50% doorgedraaide vulling</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Gewicht: 450–900 g</a:t>
            </a:r>
          </a:p>
          <a:p>
            <a:br>
              <a:rPr lang="nl-NL" sz="1200"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 8 identieke gebakjes</a:t>
            </a:r>
            <a:br>
              <a:rPr lang="nl-NL" sz="1200" b="1"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Opbouw bestaande uit minimaal 3 verschillende structuren/smaken</a:t>
            </a:r>
          </a:p>
          <a:p>
            <a:br>
              <a:rPr lang="nl-NL" sz="1200" kern="1200" dirty="0">
                <a:solidFill>
                  <a:schemeClr val="tx1"/>
                </a:solidFill>
                <a:effectLst/>
                <a:latin typeface="+mn-lt"/>
                <a:ea typeface="+mn-ea"/>
                <a:cs typeface="+mn-cs"/>
              </a:rPr>
            </a:b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Niveau 3 – Zelfstandig werkend banketbakker</a:t>
            </a:r>
            <a:endParaRPr lang="nl-NL" sz="1200" kern="1200" dirty="0">
              <a:solidFill>
                <a:schemeClr val="tx1"/>
              </a:solidFill>
              <a:effectLst/>
              <a:latin typeface="+mn-lt"/>
              <a:ea typeface="+mn-ea"/>
              <a:cs typeface="+mn-cs"/>
            </a:endParaRPr>
          </a:p>
          <a:p>
            <a:br>
              <a:rPr lang="nl-NL" sz="1200"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 2 identieke (dessert)taarten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Voor 6–8 personen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Opbouw bestaat minimaal uit 4 verschillende structuren/smaken</a:t>
            </a:r>
          </a:p>
          <a:p>
            <a:r>
              <a:rPr lang="nl-NL" sz="1200" kern="1200" dirty="0">
                <a:solidFill>
                  <a:schemeClr val="tx1"/>
                </a:solidFill>
                <a:effectLst/>
                <a:latin typeface="+mn-lt"/>
                <a:ea typeface="+mn-ea"/>
                <a:cs typeface="+mn-cs"/>
              </a:rPr>
              <a:t>• </a:t>
            </a:r>
            <a:r>
              <a:rPr lang="nl-NL" sz="1200" b="1" kern="1200" dirty="0">
                <a:solidFill>
                  <a:schemeClr val="tx1"/>
                </a:solidFill>
                <a:effectLst/>
                <a:latin typeface="+mn-lt"/>
                <a:ea typeface="+mn-ea"/>
                <a:cs typeface="+mn-cs"/>
              </a:rPr>
              <a:t>15 identieke vormbonbons</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Met de hand </a:t>
            </a:r>
            <a:r>
              <a:rPr lang="nl-NL" sz="1200" kern="1200" dirty="0" err="1">
                <a:solidFill>
                  <a:schemeClr val="tx1"/>
                </a:solidFill>
                <a:effectLst/>
                <a:latin typeface="+mn-lt"/>
                <a:ea typeface="+mn-ea"/>
                <a:cs typeface="+mn-cs"/>
              </a:rPr>
              <a:t>getempereerde</a:t>
            </a:r>
            <a:r>
              <a:rPr lang="nl-NL" sz="1200" kern="1200" dirty="0">
                <a:solidFill>
                  <a:schemeClr val="tx1"/>
                </a:solidFill>
                <a:effectLst/>
                <a:latin typeface="+mn-lt"/>
                <a:ea typeface="+mn-ea"/>
                <a:cs typeface="+mn-cs"/>
              </a:rPr>
              <a:t> chocolade</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Minimaal 2 verschillende vullingen</a:t>
            </a:r>
          </a:p>
          <a:p>
            <a:br>
              <a:rPr lang="nl-NL" sz="1200" kern="1200" dirty="0">
                <a:solidFill>
                  <a:schemeClr val="tx1"/>
                </a:solidFill>
                <a:effectLst/>
                <a:latin typeface="+mn-lt"/>
                <a:ea typeface="+mn-ea"/>
                <a:cs typeface="+mn-cs"/>
              </a:rPr>
            </a:b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Niveau 4 – Patissier</a:t>
            </a:r>
            <a:endParaRPr lang="nl-NL" sz="1200" kern="1200" dirty="0">
              <a:solidFill>
                <a:schemeClr val="tx1"/>
              </a:solidFill>
              <a:effectLst/>
              <a:latin typeface="+mn-lt"/>
              <a:ea typeface="+mn-ea"/>
              <a:cs typeface="+mn-cs"/>
            </a:endParaRPr>
          </a:p>
          <a:p>
            <a:br>
              <a:rPr lang="nl-NL" sz="1200"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 2 identieke desserttaarten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Voor 6–8 personen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Opbouw bestaat minimaal uit 4 verschillende structuren/smaken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Voorzien van een chocolade decoratie</a:t>
            </a:r>
          </a:p>
          <a:p>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a:t>
            </a:r>
            <a:r>
              <a:rPr lang="nl-NL" sz="1200" b="1" kern="1200" dirty="0">
                <a:solidFill>
                  <a:schemeClr val="tx1"/>
                </a:solidFill>
                <a:effectLst/>
                <a:latin typeface="+mn-lt"/>
                <a:ea typeface="+mn-ea"/>
                <a:cs typeface="+mn-cs"/>
              </a:rPr>
              <a:t>10 stuks chocolade bars</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Minimaal 2 verschillende vullingen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Maximaal 100 gram</a:t>
            </a:r>
          </a:p>
          <a:p>
            <a:br>
              <a:rPr lang="nl-NL" sz="1200"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 2 soorten </a:t>
            </a:r>
            <a:r>
              <a:rPr lang="nl-NL" sz="1200" b="1" kern="1200" dirty="0" err="1">
                <a:solidFill>
                  <a:schemeClr val="tx1"/>
                </a:solidFill>
                <a:effectLst/>
                <a:latin typeface="+mn-lt"/>
                <a:ea typeface="+mn-ea"/>
                <a:cs typeface="+mn-cs"/>
              </a:rPr>
              <a:t>friandises</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10 stuks van elke soort</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Maximaal 30 gram</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Géén bonbons</a:t>
            </a:r>
          </a:p>
          <a:p>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a:t>
            </a:r>
            <a:r>
              <a:rPr lang="nl-NL" sz="1200" b="1" kern="1200" dirty="0">
                <a:solidFill>
                  <a:schemeClr val="tx1"/>
                </a:solidFill>
                <a:effectLst/>
                <a:latin typeface="+mn-lt"/>
                <a:ea typeface="+mn-ea"/>
                <a:cs typeface="+mn-cs"/>
              </a:rPr>
              <a:t> Wedstrijdboekje</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Maak een boekje voor de jury waarin je beschrijft:</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Uitleg over je gekozen producten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Uitgeschreven recepten</a:t>
            </a:r>
          </a:p>
          <a:p>
            <a:br>
              <a:rPr lang="nl-NL" sz="1200" kern="1200" dirty="0">
                <a:solidFill>
                  <a:schemeClr val="tx1"/>
                </a:solidFill>
                <a:effectLst/>
                <a:latin typeface="+mn-lt"/>
                <a:ea typeface="+mn-ea"/>
                <a:cs typeface="+mn-cs"/>
              </a:rPr>
            </a:b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Niveau 4 – Boulanger</a:t>
            </a:r>
            <a:br>
              <a:rPr lang="nl-NL" sz="1200" kern="1200" dirty="0">
                <a:solidFill>
                  <a:schemeClr val="tx1"/>
                </a:solidFill>
                <a:effectLst/>
                <a:latin typeface="+mn-lt"/>
                <a:ea typeface="+mn-ea"/>
                <a:cs typeface="+mn-cs"/>
              </a:rPr>
            </a:b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 6 desembroden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2 verschillende modellen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Gewicht: 450–900 g</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Vulling maximaal 20% van het meel- of bloemgewicht</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Maximaal 0,5% verse gist van het meel- of bloemgewicht</a:t>
            </a:r>
          </a:p>
          <a:p>
            <a:br>
              <a:rPr lang="nl-NL" sz="1200"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 6 desem baguettes </a:t>
            </a:r>
            <a:r>
              <a:rPr lang="nl-NL" sz="1200" b="1" kern="1200" dirty="0" err="1">
                <a:solidFill>
                  <a:schemeClr val="tx1"/>
                </a:solidFill>
                <a:effectLst/>
                <a:latin typeface="+mn-lt"/>
                <a:ea typeface="+mn-ea"/>
                <a:cs typeface="+mn-cs"/>
              </a:rPr>
              <a:t>tradition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Gewicht: 300–350 g</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Maximaal 0,5% verse gist van het meel- of bloemgewicht</a:t>
            </a:r>
          </a:p>
          <a:p>
            <a:br>
              <a:rPr lang="nl-NL" sz="1200"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 </a:t>
            </a:r>
            <a:r>
              <a:rPr lang="nl-NL" sz="1200" b="1" u="sng" kern="1200" dirty="0">
                <a:solidFill>
                  <a:schemeClr val="tx1"/>
                </a:solidFill>
                <a:effectLst/>
                <a:latin typeface="+mn-lt"/>
                <a:ea typeface="+mn-ea"/>
                <a:cs typeface="+mn-cs"/>
              </a:rPr>
              <a:t>Getoerd-gerezen deeg</a:t>
            </a:r>
            <a:br>
              <a:rPr lang="nl-NL" sz="1200" b="1"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 10 </a:t>
            </a:r>
            <a:r>
              <a:rPr lang="nl-NL" sz="1200" b="1" kern="1200" dirty="0" err="1">
                <a:solidFill>
                  <a:schemeClr val="tx1"/>
                </a:solidFill>
                <a:effectLst/>
                <a:latin typeface="+mn-lt"/>
                <a:ea typeface="+mn-ea"/>
                <a:cs typeface="+mn-cs"/>
              </a:rPr>
              <a:t>ongevulde</a:t>
            </a:r>
            <a:r>
              <a:rPr lang="nl-NL" sz="1200" b="1" kern="1200" dirty="0">
                <a:solidFill>
                  <a:schemeClr val="tx1"/>
                </a:solidFill>
                <a:effectLst/>
                <a:latin typeface="+mn-lt"/>
                <a:ea typeface="+mn-ea"/>
                <a:cs typeface="+mn-cs"/>
              </a:rPr>
              <a:t> croissants (65–75 g)</a:t>
            </a:r>
            <a:br>
              <a:rPr lang="nl-NL" sz="1200" b="1"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 10 gevulde getoerd-gerezen met meegebakken vulling (80–90 g)</a:t>
            </a:r>
            <a:br>
              <a:rPr lang="nl-NL" sz="1200" b="1"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Vorm naar eigen idee</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Maximaal 20% afwerking na het bakken</a:t>
            </a:r>
          </a:p>
          <a:p>
            <a:br>
              <a:rPr lang="nl-NL" sz="1200" kern="1200" dirty="0">
                <a:solidFill>
                  <a:schemeClr val="tx1"/>
                </a:solidFill>
                <a:effectLst/>
                <a:latin typeface="+mn-lt"/>
                <a:ea typeface="+mn-ea"/>
                <a:cs typeface="+mn-cs"/>
              </a:rPr>
            </a:br>
            <a:r>
              <a:rPr lang="nl-NL" sz="1200" b="1" u="sng" kern="1200" dirty="0">
                <a:solidFill>
                  <a:schemeClr val="tx1"/>
                </a:solidFill>
                <a:effectLst/>
                <a:latin typeface="+mn-lt"/>
                <a:ea typeface="+mn-ea"/>
                <a:cs typeface="+mn-cs"/>
              </a:rPr>
              <a:t>• Briochedeeg</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a:t>
            </a:r>
            <a:r>
              <a:rPr lang="nl-NL" sz="1200" b="1" kern="1200" dirty="0">
                <a:solidFill>
                  <a:schemeClr val="tx1"/>
                </a:solidFill>
                <a:effectLst/>
                <a:latin typeface="+mn-lt"/>
                <a:ea typeface="+mn-ea"/>
                <a:cs typeface="+mn-cs"/>
              </a:rPr>
              <a:t>10 </a:t>
            </a:r>
            <a:r>
              <a:rPr lang="nl-NL" sz="1200" b="1" kern="1200" dirty="0" err="1">
                <a:solidFill>
                  <a:schemeClr val="tx1"/>
                </a:solidFill>
                <a:effectLst/>
                <a:latin typeface="+mn-lt"/>
                <a:ea typeface="+mn-ea"/>
                <a:cs typeface="+mn-cs"/>
              </a:rPr>
              <a:t>ongevulde</a:t>
            </a:r>
            <a:r>
              <a:rPr lang="nl-NL" sz="1200" b="1" kern="1200" dirty="0">
                <a:solidFill>
                  <a:schemeClr val="tx1"/>
                </a:solidFill>
                <a:effectLst/>
                <a:latin typeface="+mn-lt"/>
                <a:ea typeface="+mn-ea"/>
                <a:cs typeface="+mn-cs"/>
              </a:rPr>
              <a:t> briochebroodjes (65–75 g)</a:t>
            </a:r>
            <a:br>
              <a:rPr lang="nl-NL" sz="1200" b="1"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 10 gevulde briochebroodjes met meegebakken vulling (80–90 g)</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Maximaal 20% afwerking na het bakken</a:t>
            </a:r>
          </a:p>
          <a:p>
            <a:r>
              <a:rPr lang="nl-NL" sz="1200" b="1" kern="1200" dirty="0">
                <a:solidFill>
                  <a:schemeClr val="tx1"/>
                </a:solidFill>
                <a:effectLst/>
                <a:latin typeface="+mn-lt"/>
                <a:ea typeface="+mn-ea"/>
                <a:cs typeface="+mn-cs"/>
              </a:rPr>
              <a:t>• Wedstrijdboekje</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Maak een boekje voor de jury waarin je beschrijft:</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Uitleg over je gekozen producten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Uitgeschreven recepten</a:t>
            </a:r>
          </a:p>
          <a:p>
            <a:endParaRPr lang="nl-NL" sz="1200" kern="1200" dirty="0">
              <a:solidFill>
                <a:schemeClr val="tx1"/>
              </a:solidFill>
              <a:effectLst/>
              <a:latin typeface="+mn-lt"/>
              <a:ea typeface="+mn-ea"/>
              <a:cs typeface="+mn-cs"/>
            </a:endParaRPr>
          </a:p>
        </p:txBody>
      </p:sp>
      <p:sp>
        <p:nvSpPr>
          <p:cNvPr id="4" name="Tijdelijke aanduiding voor dianummer 3">
            <a:extLst>
              <a:ext uri="{FF2B5EF4-FFF2-40B4-BE49-F238E27FC236}">
                <a16:creationId xmlns:a16="http://schemas.microsoft.com/office/drawing/2014/main" id="{13720399-BC35-8E3F-3356-DCD3ABB8F20A}"/>
              </a:ext>
            </a:extLst>
          </p:cNvPr>
          <p:cNvSpPr>
            <a:spLocks noGrp="1"/>
          </p:cNvSpPr>
          <p:nvPr>
            <p:ph type="sldNum" sz="quarter" idx="5"/>
          </p:nvPr>
        </p:nvSpPr>
        <p:spPr/>
        <p:txBody>
          <a:bodyPr/>
          <a:lstStyle/>
          <a:p>
            <a:fld id="{0ECCC2C0-2113-44DD-8AD5-D90A91ACC5C2}" type="slidenum">
              <a:rPr lang="nl-NL" smtClean="0"/>
              <a:t>4</a:t>
            </a:fld>
            <a:endParaRPr lang="nl-NL"/>
          </a:p>
        </p:txBody>
      </p:sp>
    </p:spTree>
    <p:extLst>
      <p:ext uri="{BB962C8B-B14F-4D97-AF65-F5344CB8AC3E}">
        <p14:creationId xmlns:p14="http://schemas.microsoft.com/office/powerpoint/2010/main" val="2168808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E5F26-8ED9-4A6B-5A07-CB9BEC1C0AD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0A746B0-BEAB-7A03-CB5A-7052B3BEB043}"/>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29729442-BCA7-FED0-B76A-485967090C35}"/>
              </a:ext>
            </a:extLst>
          </p:cNvPr>
          <p:cNvSpPr>
            <a:spLocks noGrp="1"/>
          </p:cNvSpPr>
          <p:nvPr>
            <p:ph type="body" idx="1"/>
          </p:nvPr>
        </p:nvSpPr>
        <p:spPr/>
        <p:txBody>
          <a:bodyPr/>
          <a:lstStyle/>
          <a:p>
            <a:r>
              <a:rPr lang="nl-NL" sz="1200" b="1" kern="1200" dirty="0">
                <a:solidFill>
                  <a:schemeClr val="tx1"/>
                </a:solidFill>
                <a:effectLst/>
                <a:latin typeface="+mn-lt"/>
                <a:ea typeface="+mn-ea"/>
                <a:cs typeface="+mn-cs"/>
              </a:rPr>
              <a:t>Rol van de Docent / Begeleider</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Een goede voorbereiding maakt het verschil. Docenten en leerbedrijven kunnen studenten ondersteunen door:</a:t>
            </a:r>
          </a:p>
          <a:p>
            <a:pPr lvl="0"/>
            <a:r>
              <a:rPr lang="nl-NL" sz="1200" b="1" kern="1200" dirty="0">
                <a:solidFill>
                  <a:schemeClr val="tx1"/>
                </a:solidFill>
                <a:effectLst/>
                <a:latin typeface="+mn-lt"/>
                <a:ea typeface="+mn-ea"/>
                <a:cs typeface="+mn-cs"/>
              </a:rPr>
              <a:t>Opdracht verkennen</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Samen de wedstrijdopdracht doornemen: wat wordt er precies gevraagd?</a:t>
            </a:r>
          </a:p>
          <a:p>
            <a:pPr lvl="0"/>
            <a:r>
              <a:rPr lang="nl-NL" sz="1200" b="1" kern="1200" dirty="0">
                <a:solidFill>
                  <a:schemeClr val="tx1"/>
                </a:solidFill>
                <a:effectLst/>
                <a:latin typeface="+mn-lt"/>
                <a:ea typeface="+mn-ea"/>
                <a:cs typeface="+mn-cs"/>
              </a:rPr>
              <a:t>Creatief leren denken</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Studenten laten ontdekken hoe kleine verbeteringen een product kampioenswaardig kunnen maken.</a:t>
            </a:r>
          </a:p>
          <a:p>
            <a:pPr lvl="0"/>
            <a:r>
              <a:rPr lang="nl-NL" sz="1200" b="1" kern="1200" dirty="0">
                <a:solidFill>
                  <a:schemeClr val="tx1"/>
                </a:solidFill>
                <a:effectLst/>
                <a:latin typeface="+mn-lt"/>
                <a:ea typeface="+mn-ea"/>
                <a:cs typeface="+mn-cs"/>
              </a:rPr>
              <a:t>Wedstrijdtraining organiseren</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Een “wedstrijdklas” opzetten waarin studenten planmatig oefenen onder tijdsdruk.</a:t>
            </a:r>
          </a:p>
          <a:p>
            <a:pPr lvl="0"/>
            <a:r>
              <a:rPr lang="nl-NL" sz="1200" b="1" kern="1200" dirty="0">
                <a:solidFill>
                  <a:schemeClr val="tx1"/>
                </a:solidFill>
                <a:effectLst/>
                <a:latin typeface="+mn-lt"/>
                <a:ea typeface="+mn-ea"/>
                <a:cs typeface="+mn-cs"/>
              </a:rPr>
              <a:t>Kwaliteit leren beoordelen</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Met de klas producten proeven en bespreken zoals een jury dat zou doen.</a:t>
            </a:r>
          </a:p>
          <a:p>
            <a:pPr lvl="0"/>
            <a:r>
              <a:rPr lang="nl-NL" sz="1200" b="1" kern="1200" dirty="0">
                <a:solidFill>
                  <a:schemeClr val="tx1"/>
                </a:solidFill>
                <a:effectLst/>
                <a:latin typeface="+mn-lt"/>
                <a:ea typeface="+mn-ea"/>
                <a:cs typeface="+mn-cs"/>
              </a:rPr>
              <a:t>Reglement doornemen</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Studenten begeleiden bij het lezen en begrijpen van de regels.</a:t>
            </a:r>
          </a:p>
          <a:p>
            <a:pPr lvl="0"/>
            <a:r>
              <a:rPr lang="nl-NL" sz="1200" b="1" kern="1200" dirty="0">
                <a:solidFill>
                  <a:schemeClr val="tx1"/>
                </a:solidFill>
                <a:effectLst/>
                <a:latin typeface="+mn-lt"/>
                <a:ea typeface="+mn-ea"/>
                <a:cs typeface="+mn-cs"/>
              </a:rPr>
              <a:t>Praktische voorbereiding</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Een “afbak-dag” plannen om tijdens de regiowedstrijd zo vers mogelijke producten te kunnen inleveren.</a:t>
            </a:r>
          </a:p>
          <a:p>
            <a:r>
              <a:rPr lang="nl-NL" sz="1200" b="1"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endParaRPr lang="nl-NL" b="0" dirty="0"/>
          </a:p>
        </p:txBody>
      </p:sp>
      <p:sp>
        <p:nvSpPr>
          <p:cNvPr id="4" name="Tijdelijke aanduiding voor dianummer 3">
            <a:extLst>
              <a:ext uri="{FF2B5EF4-FFF2-40B4-BE49-F238E27FC236}">
                <a16:creationId xmlns:a16="http://schemas.microsoft.com/office/drawing/2014/main" id="{65766F80-44FE-F421-39DC-C4BAFA1AF926}"/>
              </a:ext>
            </a:extLst>
          </p:cNvPr>
          <p:cNvSpPr>
            <a:spLocks noGrp="1"/>
          </p:cNvSpPr>
          <p:nvPr>
            <p:ph type="sldNum" sz="quarter" idx="5"/>
          </p:nvPr>
        </p:nvSpPr>
        <p:spPr/>
        <p:txBody>
          <a:bodyPr/>
          <a:lstStyle/>
          <a:p>
            <a:fld id="{0ECCC2C0-2113-44DD-8AD5-D90A91ACC5C2}" type="slidenum">
              <a:rPr lang="nl-NL" smtClean="0"/>
              <a:t>5</a:t>
            </a:fld>
            <a:endParaRPr lang="nl-NL"/>
          </a:p>
        </p:txBody>
      </p:sp>
    </p:spTree>
    <p:extLst>
      <p:ext uri="{BB962C8B-B14F-4D97-AF65-F5344CB8AC3E}">
        <p14:creationId xmlns:p14="http://schemas.microsoft.com/office/powerpoint/2010/main" val="3841576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3B17E-E68A-9CF1-1878-87E5C60614F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A610997-66EF-ADB3-270A-04E3F2DBF67F}"/>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1E0563D4-6B73-8956-8E4D-C754D39FB0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endParaRPr>
          </a:p>
          <a:p>
            <a:r>
              <a:rPr lang="nl-NL" dirty="0"/>
              <a:t>Veel studenten worden onnodig gediskwalificeerd doordat ze de opdracht of het reglement niet goed hebben doorgenomen. Hierbij is dus hulp van de docent of praktijkbegeleider wenselijk.</a:t>
            </a:r>
          </a:p>
          <a:p>
            <a:r>
              <a:rPr lang="nl-NL" dirty="0"/>
              <a:t>De opdracht goed doornemen, en de juiste aantallen inleveren blijkt in de praktijk toch lastig. </a:t>
            </a:r>
          </a:p>
          <a:p>
            <a:r>
              <a:rPr lang="nl-NL" dirty="0"/>
              <a:t>Het reglement is onze website terug te vinden.</a:t>
            </a:r>
          </a:p>
          <a:p>
            <a:endParaRPr lang="nl-NL" dirty="0"/>
          </a:p>
          <a:p>
            <a:r>
              <a:rPr lang="nl-NL" b="1" dirty="0"/>
              <a:t>Belangrijk is dat het wedstrijdnummer ingevuld </a:t>
            </a:r>
            <a:r>
              <a:rPr lang="nl-NL" dirty="0"/>
              <a:t>wordt door de student + een beschrijving van het product</a:t>
            </a:r>
            <a:r>
              <a:rPr lang="nl-NL" b="1" dirty="0"/>
              <a:t>. Het </a:t>
            </a:r>
            <a:r>
              <a:rPr lang="nl-NL" b="0" dirty="0"/>
              <a:t>wedstrijdnummer ontvangt een student per mail zodra de inschrijvingen zijn gesloten. </a:t>
            </a:r>
          </a:p>
          <a:p>
            <a:endParaRPr lang="nl-NL" dirty="0"/>
          </a:p>
          <a:p>
            <a:r>
              <a:rPr lang="nl-NL" dirty="0"/>
              <a:t>Hieronder de informatie voor de regiowedstrijden:</a:t>
            </a:r>
          </a:p>
          <a:p>
            <a:endParaRPr lang="nl-NL" sz="1200" b="1"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Data en locaties</a:t>
            </a:r>
          </a:p>
          <a:p>
            <a:r>
              <a:rPr lang="nl-NL" sz="1200"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Regio </a:t>
            </a:r>
            <a:r>
              <a:rPr lang="nl-NL" sz="1200" b="1" kern="1200" dirty="0" err="1">
                <a:solidFill>
                  <a:schemeClr val="tx1"/>
                </a:solidFill>
                <a:effectLst/>
                <a:latin typeface="+mn-lt"/>
                <a:ea typeface="+mn-ea"/>
                <a:cs typeface="+mn-cs"/>
              </a:rPr>
              <a:t>Zuid-West</a:t>
            </a:r>
            <a:r>
              <a:rPr lang="nl-NL" sz="1200" b="1" kern="1200" dirty="0">
                <a:solidFill>
                  <a:schemeClr val="tx1"/>
                </a:solidFill>
                <a:effectLst/>
                <a:latin typeface="+mn-lt"/>
                <a:ea typeface="+mn-ea"/>
                <a:cs typeface="+mn-cs"/>
              </a:rPr>
              <a:t> – Regiowedstrijd 2026</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Datum:</a:t>
            </a:r>
            <a:r>
              <a:rPr lang="nl-NL" sz="1200" kern="1200" dirty="0">
                <a:solidFill>
                  <a:schemeClr val="tx1"/>
                </a:solidFill>
                <a:effectLst/>
                <a:latin typeface="+mn-lt"/>
                <a:ea typeface="+mn-ea"/>
                <a:cs typeface="+mn-cs"/>
              </a:rPr>
              <a:t> 11 februari 2026</a:t>
            </a:r>
            <a:br>
              <a:rPr lang="nl-NL" sz="1200"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Locatie: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Scalda</a:t>
            </a:r>
            <a:r>
              <a:rPr lang="nl-NL" sz="1200" kern="1200" dirty="0">
                <a:solidFill>
                  <a:schemeClr val="tx1"/>
                </a:solidFill>
                <a:effectLst/>
                <a:latin typeface="+mn-lt"/>
                <a:ea typeface="+mn-ea"/>
                <a:cs typeface="+mn-cs"/>
              </a:rPr>
              <a:t>, Podium 15, 4337 WV Middelburg</a:t>
            </a:r>
          </a:p>
          <a:p>
            <a:r>
              <a:rPr lang="nl-NL" sz="1200" b="1" kern="1200" dirty="0">
                <a:solidFill>
                  <a:schemeClr val="tx1"/>
                </a:solidFill>
                <a:effectLst/>
                <a:latin typeface="+mn-lt"/>
                <a:ea typeface="+mn-ea"/>
                <a:cs typeface="+mn-cs"/>
              </a:rPr>
              <a:t>Deelnemende scholen:</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Albeda College</a:t>
            </a:r>
          </a:p>
          <a:p>
            <a:pPr lvl="0"/>
            <a:r>
              <a:rPr lang="nl-NL" sz="1200" kern="1200" dirty="0">
                <a:solidFill>
                  <a:schemeClr val="tx1"/>
                </a:solidFill>
                <a:effectLst/>
                <a:latin typeface="+mn-lt"/>
                <a:ea typeface="+mn-ea"/>
                <a:cs typeface="+mn-cs"/>
              </a:rPr>
              <a:t>MBO-Rijnland</a:t>
            </a:r>
          </a:p>
          <a:p>
            <a:pPr lvl="0"/>
            <a:r>
              <a:rPr lang="nl-NL" sz="1200" kern="1200" dirty="0">
                <a:solidFill>
                  <a:schemeClr val="tx1"/>
                </a:solidFill>
                <a:effectLst/>
                <a:latin typeface="+mn-lt"/>
                <a:ea typeface="+mn-ea"/>
                <a:cs typeface="+mn-cs"/>
              </a:rPr>
              <a:t>Zadkine</a:t>
            </a:r>
          </a:p>
          <a:p>
            <a:pPr lvl="0"/>
            <a:r>
              <a:rPr lang="nl-NL" sz="1200" kern="1200" dirty="0" err="1">
                <a:solidFill>
                  <a:schemeClr val="tx1"/>
                </a:solidFill>
                <a:effectLst/>
                <a:latin typeface="+mn-lt"/>
                <a:ea typeface="+mn-ea"/>
                <a:cs typeface="+mn-cs"/>
              </a:rPr>
              <a:t>Curio</a:t>
            </a:r>
            <a:endParaRPr lang="nl-NL" sz="1200" kern="1200" dirty="0">
              <a:solidFill>
                <a:schemeClr val="tx1"/>
              </a:solidFill>
              <a:effectLst/>
              <a:latin typeface="+mn-lt"/>
              <a:ea typeface="+mn-ea"/>
              <a:cs typeface="+mn-cs"/>
            </a:endParaRPr>
          </a:p>
          <a:p>
            <a:pPr lvl="0"/>
            <a:r>
              <a:rPr lang="nl-NL" sz="1200" kern="1200" dirty="0" err="1">
                <a:solidFill>
                  <a:schemeClr val="tx1"/>
                </a:solidFill>
                <a:effectLst/>
                <a:latin typeface="+mn-lt"/>
                <a:ea typeface="+mn-ea"/>
                <a:cs typeface="+mn-cs"/>
              </a:rPr>
              <a:t>Scalda</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Programma:</a:t>
            </a:r>
            <a:endParaRPr lang="nl-NL" sz="1200" kern="1200" dirty="0">
              <a:solidFill>
                <a:schemeClr val="tx1"/>
              </a:solidFill>
              <a:effectLst/>
              <a:latin typeface="+mn-lt"/>
              <a:ea typeface="+mn-ea"/>
              <a:cs typeface="+mn-cs"/>
            </a:endParaRPr>
          </a:p>
          <a:p>
            <a:pPr lvl="0"/>
            <a:r>
              <a:rPr lang="nl-NL" sz="1200" b="1" kern="1200" dirty="0">
                <a:solidFill>
                  <a:schemeClr val="tx1"/>
                </a:solidFill>
                <a:effectLst/>
                <a:latin typeface="+mn-lt"/>
                <a:ea typeface="+mn-ea"/>
                <a:cs typeface="+mn-cs"/>
              </a:rPr>
              <a:t>Inleveren van producten:</a:t>
            </a:r>
            <a:r>
              <a:rPr lang="nl-NL" sz="1200" kern="1200" dirty="0">
                <a:solidFill>
                  <a:schemeClr val="tx1"/>
                </a:solidFill>
                <a:effectLst/>
                <a:latin typeface="+mn-lt"/>
                <a:ea typeface="+mn-ea"/>
                <a:cs typeface="+mn-cs"/>
              </a:rPr>
              <a:t> 10:30 – 12:00 uur</a:t>
            </a:r>
          </a:p>
          <a:p>
            <a:pPr lvl="0"/>
            <a:r>
              <a:rPr lang="nl-NL" sz="1200" b="1" kern="1200" dirty="0">
                <a:solidFill>
                  <a:schemeClr val="tx1"/>
                </a:solidFill>
                <a:effectLst/>
                <a:latin typeface="+mn-lt"/>
                <a:ea typeface="+mn-ea"/>
                <a:cs typeface="+mn-cs"/>
              </a:rPr>
              <a:t>Bezichtiging:</a:t>
            </a:r>
            <a:r>
              <a:rPr lang="nl-NL" sz="1200" kern="1200" dirty="0">
                <a:solidFill>
                  <a:schemeClr val="tx1"/>
                </a:solidFill>
                <a:effectLst/>
                <a:latin typeface="+mn-lt"/>
                <a:ea typeface="+mn-ea"/>
                <a:cs typeface="+mn-cs"/>
              </a:rPr>
              <a:t> 19:00 uur</a:t>
            </a:r>
          </a:p>
          <a:p>
            <a:pPr lvl="0"/>
            <a:r>
              <a:rPr lang="nl-NL" sz="1200" b="1" kern="1200" dirty="0">
                <a:solidFill>
                  <a:schemeClr val="tx1"/>
                </a:solidFill>
                <a:effectLst/>
                <a:latin typeface="+mn-lt"/>
                <a:ea typeface="+mn-ea"/>
                <a:cs typeface="+mn-cs"/>
              </a:rPr>
              <a:t>Prijsuitreiking:</a:t>
            </a:r>
            <a:r>
              <a:rPr lang="nl-NL" sz="1200" kern="1200" dirty="0">
                <a:solidFill>
                  <a:schemeClr val="tx1"/>
                </a:solidFill>
                <a:effectLst/>
                <a:latin typeface="+mn-lt"/>
                <a:ea typeface="+mn-ea"/>
                <a:cs typeface="+mn-cs"/>
              </a:rPr>
              <a:t> 19:30 uur</a:t>
            </a:r>
          </a:p>
          <a:p>
            <a:r>
              <a:rPr lang="nl-NL" sz="1200" b="1" kern="1200" dirty="0">
                <a:solidFill>
                  <a:schemeClr val="tx1"/>
                </a:solidFill>
                <a:effectLst/>
                <a:latin typeface="+mn-lt"/>
                <a:ea typeface="+mn-ea"/>
                <a:cs typeface="+mn-cs"/>
              </a:rPr>
              <a:t>Contactpersonen:</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Linda Mulders – l.mulders@zadkine.nl</a:t>
            </a:r>
          </a:p>
          <a:p>
            <a:r>
              <a:rPr lang="nl-NL" dirty="0">
                <a:effectLst/>
              </a:rPr>
              <a:t>Manna van Hengel </a:t>
            </a:r>
          </a:p>
          <a:p>
            <a:r>
              <a:rPr lang="nl-NL" sz="1200"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Regio Noord – Regiowedstrijd 2026</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Datum:</a:t>
            </a:r>
            <a:r>
              <a:rPr lang="nl-NL" sz="1200" kern="1200" dirty="0">
                <a:solidFill>
                  <a:schemeClr val="tx1"/>
                </a:solidFill>
                <a:effectLst/>
                <a:latin typeface="+mn-lt"/>
                <a:ea typeface="+mn-ea"/>
                <a:cs typeface="+mn-cs"/>
              </a:rPr>
              <a:t> 4 februari 2026</a:t>
            </a:r>
            <a:br>
              <a:rPr lang="nl-NL" sz="1200"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Locatie: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Deltion</a:t>
            </a:r>
            <a:r>
              <a:rPr lang="nl-NL" sz="1200" kern="1200" dirty="0">
                <a:solidFill>
                  <a:schemeClr val="tx1"/>
                </a:solidFill>
                <a:effectLst/>
                <a:latin typeface="+mn-lt"/>
                <a:ea typeface="+mn-ea"/>
                <a:cs typeface="+mn-cs"/>
              </a:rPr>
              <a:t> College, Mozartlaan 15, 8031 AA, Zwolle</a:t>
            </a:r>
          </a:p>
          <a:p>
            <a:r>
              <a:rPr lang="nl-NL" sz="1200" b="1" kern="1200" dirty="0">
                <a:solidFill>
                  <a:schemeClr val="tx1"/>
                </a:solidFill>
                <a:effectLst/>
                <a:latin typeface="+mn-lt"/>
                <a:ea typeface="+mn-ea"/>
                <a:cs typeface="+mn-cs"/>
              </a:rPr>
              <a:t>Deelnemende scholen:</a:t>
            </a:r>
            <a:endParaRPr lang="nl-NL" sz="1200" kern="1200" dirty="0">
              <a:solidFill>
                <a:schemeClr val="tx1"/>
              </a:solidFill>
              <a:effectLst/>
              <a:latin typeface="+mn-lt"/>
              <a:ea typeface="+mn-ea"/>
              <a:cs typeface="+mn-cs"/>
            </a:endParaRPr>
          </a:p>
          <a:p>
            <a:pPr lvl="0"/>
            <a:r>
              <a:rPr lang="nl-NL" sz="1200" kern="1200" dirty="0" err="1">
                <a:solidFill>
                  <a:schemeClr val="tx1"/>
                </a:solidFill>
                <a:effectLst/>
                <a:latin typeface="+mn-lt"/>
                <a:ea typeface="+mn-ea"/>
                <a:cs typeface="+mn-cs"/>
              </a:rPr>
              <a:t>Deltion</a:t>
            </a:r>
            <a:r>
              <a:rPr lang="nl-NL" sz="1200" kern="1200" dirty="0">
                <a:solidFill>
                  <a:schemeClr val="tx1"/>
                </a:solidFill>
                <a:effectLst/>
                <a:latin typeface="+mn-lt"/>
                <a:ea typeface="+mn-ea"/>
                <a:cs typeface="+mn-cs"/>
              </a:rPr>
              <a:t> College</a:t>
            </a:r>
          </a:p>
          <a:p>
            <a:pPr lvl="0"/>
            <a:r>
              <a:rPr lang="nl-NL" sz="1200" kern="1200" dirty="0">
                <a:solidFill>
                  <a:schemeClr val="tx1"/>
                </a:solidFill>
                <a:effectLst/>
                <a:latin typeface="+mn-lt"/>
                <a:ea typeface="+mn-ea"/>
                <a:cs typeface="+mn-cs"/>
              </a:rPr>
              <a:t>Noorderpoort College</a:t>
            </a:r>
          </a:p>
          <a:p>
            <a:pPr lvl="0"/>
            <a:r>
              <a:rPr lang="nl-NL" sz="1200" kern="1200" dirty="0">
                <a:solidFill>
                  <a:schemeClr val="tx1"/>
                </a:solidFill>
                <a:effectLst/>
                <a:latin typeface="+mn-lt"/>
                <a:ea typeface="+mn-ea"/>
                <a:cs typeface="+mn-cs"/>
              </a:rPr>
              <a:t>Alfa-College</a:t>
            </a:r>
          </a:p>
          <a:p>
            <a:pPr lvl="0"/>
            <a:r>
              <a:rPr lang="nl-NL" sz="1200" kern="1200" dirty="0" err="1">
                <a:solidFill>
                  <a:schemeClr val="tx1"/>
                </a:solidFill>
                <a:effectLst/>
                <a:latin typeface="+mn-lt"/>
                <a:ea typeface="+mn-ea"/>
                <a:cs typeface="+mn-cs"/>
              </a:rPr>
              <a:t>Firda</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Programma:</a:t>
            </a:r>
            <a:endParaRPr lang="nl-NL" sz="1200" kern="1200" dirty="0">
              <a:solidFill>
                <a:schemeClr val="tx1"/>
              </a:solidFill>
              <a:effectLst/>
              <a:latin typeface="+mn-lt"/>
              <a:ea typeface="+mn-ea"/>
              <a:cs typeface="+mn-cs"/>
            </a:endParaRPr>
          </a:p>
          <a:p>
            <a:pPr lvl="0"/>
            <a:r>
              <a:rPr lang="nl-NL" sz="1200" b="1" kern="1200" dirty="0">
                <a:solidFill>
                  <a:schemeClr val="tx1"/>
                </a:solidFill>
                <a:effectLst/>
                <a:latin typeface="+mn-lt"/>
                <a:ea typeface="+mn-ea"/>
                <a:cs typeface="+mn-cs"/>
              </a:rPr>
              <a:t>Inleveren van producten:</a:t>
            </a:r>
            <a:r>
              <a:rPr lang="nl-NL" sz="1200" kern="1200" dirty="0">
                <a:solidFill>
                  <a:schemeClr val="tx1"/>
                </a:solidFill>
                <a:effectLst/>
                <a:latin typeface="+mn-lt"/>
                <a:ea typeface="+mn-ea"/>
                <a:cs typeface="+mn-cs"/>
              </a:rPr>
              <a:t> 10:30 – 12:00 uur</a:t>
            </a:r>
          </a:p>
          <a:p>
            <a:pPr lvl="0"/>
            <a:r>
              <a:rPr lang="nl-NL" sz="1200" b="1" kern="1200" dirty="0">
                <a:solidFill>
                  <a:schemeClr val="tx1"/>
                </a:solidFill>
                <a:effectLst/>
                <a:latin typeface="+mn-lt"/>
                <a:ea typeface="+mn-ea"/>
                <a:cs typeface="+mn-cs"/>
              </a:rPr>
              <a:t>Bezichtiging:</a:t>
            </a:r>
            <a:r>
              <a:rPr lang="nl-NL" sz="1200" kern="1200" dirty="0">
                <a:solidFill>
                  <a:schemeClr val="tx1"/>
                </a:solidFill>
                <a:effectLst/>
                <a:latin typeface="+mn-lt"/>
                <a:ea typeface="+mn-ea"/>
                <a:cs typeface="+mn-cs"/>
              </a:rPr>
              <a:t> 19:00 uur</a:t>
            </a:r>
          </a:p>
          <a:p>
            <a:pPr lvl="0"/>
            <a:r>
              <a:rPr lang="nl-NL" sz="1200" b="1" kern="1200" dirty="0">
                <a:solidFill>
                  <a:schemeClr val="tx1"/>
                </a:solidFill>
                <a:effectLst/>
                <a:latin typeface="+mn-lt"/>
                <a:ea typeface="+mn-ea"/>
                <a:cs typeface="+mn-cs"/>
              </a:rPr>
              <a:t>Prijsuitreiking:</a:t>
            </a:r>
            <a:r>
              <a:rPr lang="nl-NL" sz="1200" kern="1200" dirty="0">
                <a:solidFill>
                  <a:schemeClr val="tx1"/>
                </a:solidFill>
                <a:effectLst/>
                <a:latin typeface="+mn-lt"/>
                <a:ea typeface="+mn-ea"/>
                <a:cs typeface="+mn-cs"/>
              </a:rPr>
              <a:t> 19:30 uur</a:t>
            </a:r>
          </a:p>
          <a:p>
            <a:r>
              <a:rPr lang="nl-NL" sz="1200" b="1" kern="1200" dirty="0">
                <a:solidFill>
                  <a:schemeClr val="tx1"/>
                </a:solidFill>
                <a:effectLst/>
                <a:latin typeface="+mn-lt"/>
                <a:ea typeface="+mn-ea"/>
                <a:cs typeface="+mn-cs"/>
              </a:rPr>
              <a:t>Contactpersonen:</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Esther Veurman, </a:t>
            </a:r>
            <a:r>
              <a:rPr lang="nl-NL" sz="1200" u="sng" kern="1200" dirty="0">
                <a:solidFill>
                  <a:schemeClr val="tx1"/>
                </a:solidFill>
                <a:effectLst/>
                <a:latin typeface="+mn-lt"/>
                <a:ea typeface="+mn-ea"/>
                <a:cs typeface="+mn-cs"/>
                <a:hlinkClick r:id="rId3"/>
              </a:rPr>
              <a:t>eveurman@deltion.nl</a:t>
            </a:r>
            <a:endParaRPr lang="nl-NL" sz="1200" kern="1200" dirty="0">
              <a:solidFill>
                <a:schemeClr val="tx1"/>
              </a:solidFill>
              <a:effectLst/>
              <a:latin typeface="+mn-lt"/>
              <a:ea typeface="+mn-ea"/>
              <a:cs typeface="+mn-cs"/>
            </a:endParaRPr>
          </a:p>
          <a:p>
            <a:r>
              <a:rPr lang="nl-NL" dirty="0">
                <a:effectLst/>
              </a:rPr>
              <a:t>Madelon Overmars </a:t>
            </a:r>
          </a:p>
          <a:p>
            <a:r>
              <a:rPr lang="nl-NL" sz="1200"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Regio Oost – Regiowedstrijd 2026</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Datum:</a:t>
            </a:r>
            <a:r>
              <a:rPr lang="nl-NL" sz="1200" kern="1200" dirty="0">
                <a:solidFill>
                  <a:schemeClr val="tx1"/>
                </a:solidFill>
                <a:effectLst/>
                <a:latin typeface="+mn-lt"/>
                <a:ea typeface="+mn-ea"/>
                <a:cs typeface="+mn-cs"/>
              </a:rPr>
              <a:t> 11 februari 2026</a:t>
            </a:r>
            <a:br>
              <a:rPr lang="nl-NL" sz="1200"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Locatie:</a:t>
            </a:r>
            <a:r>
              <a:rPr lang="nl-NL" sz="1200" kern="1200" dirty="0">
                <a:solidFill>
                  <a:schemeClr val="tx1"/>
                </a:solidFill>
                <a:effectLst/>
                <a:latin typeface="+mn-lt"/>
                <a:ea typeface="+mn-ea"/>
                <a:cs typeface="+mn-cs"/>
              </a:rPr>
              <a:t> Rijn </a:t>
            </a:r>
            <a:r>
              <a:rPr lang="nl-NL" sz="1200" kern="1200" dirty="0" err="1">
                <a:solidFill>
                  <a:schemeClr val="tx1"/>
                </a:solidFill>
                <a:effectLst/>
                <a:latin typeface="+mn-lt"/>
                <a:ea typeface="+mn-ea"/>
                <a:cs typeface="+mn-cs"/>
              </a:rPr>
              <a:t>Ijssel</a:t>
            </a:r>
            <a:r>
              <a:rPr lang="nl-NL" sz="1200" kern="1200" dirty="0">
                <a:solidFill>
                  <a:schemeClr val="tx1"/>
                </a:solidFill>
                <a:effectLst/>
                <a:latin typeface="+mn-lt"/>
                <a:ea typeface="+mn-ea"/>
                <a:cs typeface="+mn-cs"/>
              </a:rPr>
              <a:t> Vakschool Wageningen, Marijkeweg 5, 6709 PE Wageningen</a:t>
            </a:r>
          </a:p>
          <a:p>
            <a:r>
              <a:rPr lang="nl-NL" sz="1200" b="1" kern="1200" dirty="0">
                <a:solidFill>
                  <a:schemeClr val="tx1"/>
                </a:solidFill>
                <a:effectLst/>
                <a:latin typeface="+mn-lt"/>
                <a:ea typeface="+mn-ea"/>
                <a:cs typeface="+mn-cs"/>
              </a:rPr>
              <a:t>Deelnemende scholen:</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Graafschap college</a:t>
            </a:r>
          </a:p>
          <a:p>
            <a:pPr lvl="0"/>
            <a:r>
              <a:rPr lang="nl-NL" sz="1200" kern="1200" dirty="0">
                <a:solidFill>
                  <a:schemeClr val="tx1"/>
                </a:solidFill>
                <a:effectLst/>
                <a:latin typeface="+mn-lt"/>
                <a:ea typeface="+mn-ea"/>
                <a:cs typeface="+mn-cs"/>
              </a:rPr>
              <a:t>ROC Nijmegen</a:t>
            </a:r>
          </a:p>
          <a:p>
            <a:pPr lvl="0"/>
            <a:r>
              <a:rPr lang="nl-NL" sz="1200" kern="1200" dirty="0">
                <a:solidFill>
                  <a:schemeClr val="tx1"/>
                </a:solidFill>
                <a:effectLst/>
                <a:latin typeface="+mn-lt"/>
                <a:ea typeface="+mn-ea"/>
                <a:cs typeface="+mn-cs"/>
              </a:rPr>
              <a:t>ROC van Twente</a:t>
            </a:r>
          </a:p>
          <a:p>
            <a:pPr lvl="0"/>
            <a:r>
              <a:rPr lang="nl-NL" sz="1200" kern="1200" dirty="0">
                <a:solidFill>
                  <a:schemeClr val="tx1"/>
                </a:solidFill>
                <a:effectLst/>
                <a:latin typeface="+mn-lt"/>
                <a:ea typeface="+mn-ea"/>
                <a:cs typeface="+mn-cs"/>
              </a:rPr>
              <a:t>Rijn </a:t>
            </a:r>
            <a:r>
              <a:rPr lang="nl-NL" sz="1200" kern="1200" dirty="0" err="1">
                <a:solidFill>
                  <a:schemeClr val="tx1"/>
                </a:solidFill>
                <a:effectLst/>
                <a:latin typeface="+mn-lt"/>
                <a:ea typeface="+mn-ea"/>
                <a:cs typeface="+mn-cs"/>
              </a:rPr>
              <a:t>Ijssel</a:t>
            </a:r>
            <a:r>
              <a:rPr lang="nl-NL" sz="1200" kern="1200" dirty="0">
                <a:solidFill>
                  <a:schemeClr val="tx1"/>
                </a:solidFill>
                <a:effectLst/>
                <a:latin typeface="+mn-lt"/>
                <a:ea typeface="+mn-ea"/>
                <a:cs typeface="+mn-cs"/>
              </a:rPr>
              <a:t> Vakschool Wageningen</a:t>
            </a:r>
          </a:p>
          <a:p>
            <a:r>
              <a:rPr lang="nl-NL" sz="1200" b="1" kern="1200" dirty="0">
                <a:solidFill>
                  <a:schemeClr val="tx1"/>
                </a:solidFill>
                <a:effectLst/>
                <a:latin typeface="+mn-lt"/>
                <a:ea typeface="+mn-ea"/>
                <a:cs typeface="+mn-cs"/>
              </a:rPr>
              <a:t>Programma:</a:t>
            </a:r>
            <a:endParaRPr lang="nl-NL" sz="1200" kern="1200" dirty="0">
              <a:solidFill>
                <a:schemeClr val="tx1"/>
              </a:solidFill>
              <a:effectLst/>
              <a:latin typeface="+mn-lt"/>
              <a:ea typeface="+mn-ea"/>
              <a:cs typeface="+mn-cs"/>
            </a:endParaRPr>
          </a:p>
          <a:p>
            <a:pPr lvl="0"/>
            <a:r>
              <a:rPr lang="nl-NL" sz="1200" b="1" kern="1200" dirty="0">
                <a:solidFill>
                  <a:schemeClr val="tx1"/>
                </a:solidFill>
                <a:effectLst/>
                <a:latin typeface="+mn-lt"/>
                <a:ea typeface="+mn-ea"/>
                <a:cs typeface="+mn-cs"/>
              </a:rPr>
              <a:t>Inleveren van producten:</a:t>
            </a:r>
            <a:r>
              <a:rPr lang="nl-NL" sz="1200" kern="1200" dirty="0">
                <a:solidFill>
                  <a:schemeClr val="tx1"/>
                </a:solidFill>
                <a:effectLst/>
                <a:latin typeface="+mn-lt"/>
                <a:ea typeface="+mn-ea"/>
                <a:cs typeface="+mn-cs"/>
              </a:rPr>
              <a:t> 10:30 – 12:00 uur</a:t>
            </a:r>
          </a:p>
          <a:p>
            <a:pPr lvl="0"/>
            <a:r>
              <a:rPr lang="nl-NL" sz="1200" b="1" kern="1200" dirty="0">
                <a:solidFill>
                  <a:schemeClr val="tx1"/>
                </a:solidFill>
                <a:effectLst/>
                <a:latin typeface="+mn-lt"/>
                <a:ea typeface="+mn-ea"/>
                <a:cs typeface="+mn-cs"/>
              </a:rPr>
              <a:t>Bezichtiging:</a:t>
            </a:r>
            <a:r>
              <a:rPr lang="nl-NL" sz="1200" kern="1200" dirty="0">
                <a:solidFill>
                  <a:schemeClr val="tx1"/>
                </a:solidFill>
                <a:effectLst/>
                <a:latin typeface="+mn-lt"/>
                <a:ea typeface="+mn-ea"/>
                <a:cs typeface="+mn-cs"/>
              </a:rPr>
              <a:t> 19:00 uur</a:t>
            </a:r>
          </a:p>
          <a:p>
            <a:pPr lvl="0"/>
            <a:r>
              <a:rPr lang="nl-NL" sz="1200" b="1" kern="1200" dirty="0">
                <a:solidFill>
                  <a:schemeClr val="tx1"/>
                </a:solidFill>
                <a:effectLst/>
                <a:latin typeface="+mn-lt"/>
                <a:ea typeface="+mn-ea"/>
                <a:cs typeface="+mn-cs"/>
              </a:rPr>
              <a:t>Prijsuitreiking:</a:t>
            </a:r>
            <a:r>
              <a:rPr lang="nl-NL" sz="1200" kern="1200" dirty="0">
                <a:solidFill>
                  <a:schemeClr val="tx1"/>
                </a:solidFill>
                <a:effectLst/>
                <a:latin typeface="+mn-lt"/>
                <a:ea typeface="+mn-ea"/>
                <a:cs typeface="+mn-cs"/>
              </a:rPr>
              <a:t> 19:30 uur</a:t>
            </a:r>
          </a:p>
          <a:p>
            <a:r>
              <a:rPr lang="nl-NL" sz="1200" b="1" kern="1200" dirty="0">
                <a:solidFill>
                  <a:schemeClr val="tx1"/>
                </a:solidFill>
                <a:effectLst/>
                <a:latin typeface="+mn-lt"/>
                <a:ea typeface="+mn-ea"/>
                <a:cs typeface="+mn-cs"/>
              </a:rPr>
              <a:t>Contactpersonen:</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Sabine Heusinkveld, </a:t>
            </a:r>
            <a:r>
              <a:rPr lang="nl-NL" sz="1200" u="sng" kern="1200" dirty="0">
                <a:solidFill>
                  <a:schemeClr val="tx1"/>
                </a:solidFill>
                <a:effectLst/>
                <a:latin typeface="+mn-lt"/>
                <a:ea typeface="+mn-ea"/>
                <a:cs typeface="+mn-cs"/>
                <a:hlinkClick r:id="rId4"/>
              </a:rPr>
              <a:t>sa.heusinkveld@graafschapcollege.nl</a:t>
            </a:r>
            <a:r>
              <a:rPr lang="nl-NL" sz="1200" kern="1200" dirty="0">
                <a:solidFill>
                  <a:schemeClr val="tx1"/>
                </a:solidFill>
                <a:effectLst/>
                <a:latin typeface="+mn-lt"/>
                <a:ea typeface="+mn-ea"/>
                <a:cs typeface="+mn-cs"/>
              </a:rPr>
              <a:t> </a:t>
            </a:r>
          </a:p>
          <a:p>
            <a:pPr lvl="0"/>
            <a:r>
              <a:rPr lang="nl-NL" sz="1200" kern="1200" dirty="0">
                <a:solidFill>
                  <a:schemeClr val="tx1"/>
                </a:solidFill>
                <a:effectLst/>
                <a:latin typeface="+mn-lt"/>
                <a:ea typeface="+mn-ea"/>
                <a:cs typeface="+mn-cs"/>
              </a:rPr>
              <a:t>Dorien Claassens-Verbeek</a:t>
            </a:r>
          </a:p>
          <a:p>
            <a:r>
              <a:rPr lang="nl-NL" sz="1200"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Regio </a:t>
            </a:r>
            <a:r>
              <a:rPr lang="nl-NL" sz="1200" b="1" kern="1200" dirty="0" err="1">
                <a:solidFill>
                  <a:schemeClr val="tx1"/>
                </a:solidFill>
                <a:effectLst/>
                <a:latin typeface="+mn-lt"/>
                <a:ea typeface="+mn-ea"/>
                <a:cs typeface="+mn-cs"/>
              </a:rPr>
              <a:t>Zuid-Oost</a:t>
            </a:r>
            <a:r>
              <a:rPr lang="nl-NL" sz="1200" b="1" kern="1200" dirty="0">
                <a:solidFill>
                  <a:schemeClr val="tx1"/>
                </a:solidFill>
                <a:effectLst/>
                <a:latin typeface="+mn-lt"/>
                <a:ea typeface="+mn-ea"/>
                <a:cs typeface="+mn-cs"/>
              </a:rPr>
              <a:t> – Regiowedstrijd 2026</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Datum:</a:t>
            </a:r>
            <a:r>
              <a:rPr lang="nl-NL" sz="1200" kern="1200" dirty="0">
                <a:solidFill>
                  <a:schemeClr val="tx1"/>
                </a:solidFill>
                <a:effectLst/>
                <a:latin typeface="+mn-lt"/>
                <a:ea typeface="+mn-ea"/>
                <a:cs typeface="+mn-cs"/>
              </a:rPr>
              <a:t> 4 februari 2026</a:t>
            </a:r>
            <a:br>
              <a:rPr lang="nl-NL" sz="1200"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Locatie:</a:t>
            </a:r>
            <a:r>
              <a:rPr lang="nl-NL" sz="1200" kern="1200" dirty="0">
                <a:solidFill>
                  <a:schemeClr val="tx1"/>
                </a:solidFill>
                <a:effectLst/>
                <a:latin typeface="+mn-lt"/>
                <a:ea typeface="+mn-ea"/>
                <a:cs typeface="+mn-cs"/>
              </a:rPr>
              <a:t> Vista college, Valkenburgerweg 148, 6419 AW, Heerlen</a:t>
            </a:r>
          </a:p>
          <a:p>
            <a:r>
              <a:rPr lang="nl-NL" sz="1200" b="1" kern="1200" dirty="0">
                <a:solidFill>
                  <a:schemeClr val="tx1"/>
                </a:solidFill>
                <a:effectLst/>
                <a:latin typeface="+mn-lt"/>
                <a:ea typeface="+mn-ea"/>
                <a:cs typeface="+mn-cs"/>
              </a:rPr>
              <a:t>Deelnemende scholen:</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Summa college</a:t>
            </a:r>
          </a:p>
          <a:p>
            <a:pPr lvl="0"/>
            <a:r>
              <a:rPr lang="nl-NL" sz="1200" kern="1200" dirty="0">
                <a:solidFill>
                  <a:schemeClr val="tx1"/>
                </a:solidFill>
                <a:effectLst/>
                <a:latin typeface="+mn-lt"/>
                <a:ea typeface="+mn-ea"/>
                <a:cs typeface="+mn-cs"/>
              </a:rPr>
              <a:t>Vista college</a:t>
            </a:r>
          </a:p>
          <a:p>
            <a:pPr lvl="0"/>
            <a:r>
              <a:rPr lang="nl-NL" sz="1200" kern="1200" dirty="0">
                <a:solidFill>
                  <a:schemeClr val="tx1"/>
                </a:solidFill>
                <a:effectLst/>
                <a:latin typeface="+mn-lt"/>
                <a:ea typeface="+mn-ea"/>
                <a:cs typeface="+mn-cs"/>
              </a:rPr>
              <a:t>Gilde opleidingen</a:t>
            </a:r>
          </a:p>
          <a:p>
            <a:r>
              <a:rPr lang="nl-NL" sz="1200" b="1" kern="1200" dirty="0">
                <a:solidFill>
                  <a:schemeClr val="tx1"/>
                </a:solidFill>
                <a:effectLst/>
                <a:latin typeface="+mn-lt"/>
                <a:ea typeface="+mn-ea"/>
                <a:cs typeface="+mn-cs"/>
              </a:rPr>
              <a:t>Programma:</a:t>
            </a:r>
            <a:endParaRPr lang="nl-NL" sz="1200" kern="1200" dirty="0">
              <a:solidFill>
                <a:schemeClr val="tx1"/>
              </a:solidFill>
              <a:effectLst/>
              <a:latin typeface="+mn-lt"/>
              <a:ea typeface="+mn-ea"/>
              <a:cs typeface="+mn-cs"/>
            </a:endParaRPr>
          </a:p>
          <a:p>
            <a:pPr lvl="0"/>
            <a:r>
              <a:rPr lang="nl-NL" sz="1200" b="1" kern="1200" dirty="0">
                <a:solidFill>
                  <a:schemeClr val="tx1"/>
                </a:solidFill>
                <a:effectLst/>
                <a:latin typeface="+mn-lt"/>
                <a:ea typeface="+mn-ea"/>
                <a:cs typeface="+mn-cs"/>
              </a:rPr>
              <a:t>Inleveren van producten:</a:t>
            </a:r>
            <a:r>
              <a:rPr lang="nl-NL" sz="1200" kern="1200" dirty="0">
                <a:solidFill>
                  <a:schemeClr val="tx1"/>
                </a:solidFill>
                <a:effectLst/>
                <a:latin typeface="+mn-lt"/>
                <a:ea typeface="+mn-ea"/>
                <a:cs typeface="+mn-cs"/>
              </a:rPr>
              <a:t> 10:30 – 12:00 uur</a:t>
            </a:r>
          </a:p>
          <a:p>
            <a:pPr lvl="0"/>
            <a:r>
              <a:rPr lang="nl-NL" sz="1200" b="1" kern="1200" dirty="0">
                <a:solidFill>
                  <a:schemeClr val="tx1"/>
                </a:solidFill>
                <a:effectLst/>
                <a:latin typeface="+mn-lt"/>
                <a:ea typeface="+mn-ea"/>
                <a:cs typeface="+mn-cs"/>
              </a:rPr>
              <a:t>Bezichtiging:</a:t>
            </a:r>
            <a:r>
              <a:rPr lang="nl-NL" sz="1200" kern="1200" dirty="0">
                <a:solidFill>
                  <a:schemeClr val="tx1"/>
                </a:solidFill>
                <a:effectLst/>
                <a:latin typeface="+mn-lt"/>
                <a:ea typeface="+mn-ea"/>
                <a:cs typeface="+mn-cs"/>
              </a:rPr>
              <a:t> 19:00 uur</a:t>
            </a:r>
          </a:p>
          <a:p>
            <a:pPr lvl="0"/>
            <a:r>
              <a:rPr lang="nl-NL" sz="1200" b="1" kern="1200" dirty="0">
                <a:solidFill>
                  <a:schemeClr val="tx1"/>
                </a:solidFill>
                <a:effectLst/>
                <a:latin typeface="+mn-lt"/>
                <a:ea typeface="+mn-ea"/>
                <a:cs typeface="+mn-cs"/>
              </a:rPr>
              <a:t>Prijsuitreiking:</a:t>
            </a:r>
            <a:r>
              <a:rPr lang="nl-NL" sz="1200" kern="1200" dirty="0">
                <a:solidFill>
                  <a:schemeClr val="tx1"/>
                </a:solidFill>
                <a:effectLst/>
                <a:latin typeface="+mn-lt"/>
                <a:ea typeface="+mn-ea"/>
                <a:cs typeface="+mn-cs"/>
              </a:rPr>
              <a:t> 19:30 uur</a:t>
            </a:r>
          </a:p>
          <a:p>
            <a:r>
              <a:rPr lang="nl-NL" sz="1200" b="1" kern="1200" dirty="0">
                <a:solidFill>
                  <a:schemeClr val="tx1"/>
                </a:solidFill>
                <a:effectLst/>
                <a:latin typeface="+mn-lt"/>
                <a:ea typeface="+mn-ea"/>
                <a:cs typeface="+mn-cs"/>
              </a:rPr>
              <a:t>Contactpersonen:</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Ellen </a:t>
            </a:r>
            <a:r>
              <a:rPr lang="nl-NL" sz="1200" kern="1200" dirty="0" err="1">
                <a:solidFill>
                  <a:schemeClr val="tx1"/>
                </a:solidFill>
                <a:effectLst/>
                <a:latin typeface="+mn-lt"/>
                <a:ea typeface="+mn-ea"/>
                <a:cs typeface="+mn-cs"/>
              </a:rPr>
              <a:t>Verber</a:t>
            </a:r>
            <a:r>
              <a:rPr lang="nl-NL" sz="1200" kern="1200" dirty="0">
                <a:solidFill>
                  <a:schemeClr val="tx1"/>
                </a:solidFill>
                <a:effectLst/>
                <a:latin typeface="+mn-lt"/>
                <a:ea typeface="+mn-ea"/>
                <a:cs typeface="+mn-cs"/>
              </a:rPr>
              <a:t>, e.verber@summacollege.nl</a:t>
            </a:r>
          </a:p>
          <a:p>
            <a:pPr lvl="0"/>
            <a:r>
              <a:rPr lang="nl-NL" sz="1200" kern="1200" dirty="0">
                <a:solidFill>
                  <a:schemeClr val="tx1"/>
                </a:solidFill>
                <a:effectLst/>
                <a:latin typeface="+mn-lt"/>
                <a:ea typeface="+mn-ea"/>
                <a:cs typeface="+mn-cs"/>
              </a:rPr>
              <a:t>Stefan van Lieshout </a:t>
            </a:r>
          </a:p>
          <a:p>
            <a:r>
              <a:rPr lang="nl-NL" sz="1200"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Regio </a:t>
            </a:r>
            <a:r>
              <a:rPr lang="nl-NL" sz="1200" b="1" kern="1200" dirty="0" err="1">
                <a:solidFill>
                  <a:schemeClr val="tx1"/>
                </a:solidFill>
                <a:effectLst/>
                <a:latin typeface="+mn-lt"/>
                <a:ea typeface="+mn-ea"/>
                <a:cs typeface="+mn-cs"/>
              </a:rPr>
              <a:t>Noord-West</a:t>
            </a:r>
            <a:r>
              <a:rPr lang="nl-NL" sz="1200" b="1" kern="1200" dirty="0">
                <a:solidFill>
                  <a:schemeClr val="tx1"/>
                </a:solidFill>
                <a:effectLst/>
                <a:latin typeface="+mn-lt"/>
                <a:ea typeface="+mn-ea"/>
                <a:cs typeface="+mn-cs"/>
              </a:rPr>
              <a:t> – Regiowedstrijd 2026</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Datum:</a:t>
            </a:r>
            <a:r>
              <a:rPr lang="nl-NL" sz="1200" kern="1200" dirty="0">
                <a:solidFill>
                  <a:schemeClr val="tx1"/>
                </a:solidFill>
                <a:effectLst/>
                <a:latin typeface="+mn-lt"/>
                <a:ea typeface="+mn-ea"/>
                <a:cs typeface="+mn-cs"/>
              </a:rPr>
              <a:t> 12 februari 2026</a:t>
            </a:r>
            <a:br>
              <a:rPr lang="nl-NL" sz="1200"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Locatie:</a:t>
            </a:r>
            <a:r>
              <a:rPr lang="nl-NL" sz="1200" kern="1200" dirty="0">
                <a:solidFill>
                  <a:schemeClr val="tx1"/>
                </a:solidFill>
                <a:effectLst/>
                <a:latin typeface="+mn-lt"/>
                <a:ea typeface="+mn-ea"/>
                <a:cs typeface="+mn-cs"/>
              </a:rPr>
              <a:t> ROC van Amsterdam, </a:t>
            </a:r>
            <a:r>
              <a:rPr lang="nl-NL" sz="1200" kern="1200" dirty="0" err="1">
                <a:solidFill>
                  <a:schemeClr val="tx1"/>
                </a:solidFill>
                <a:effectLst/>
                <a:latin typeface="+mn-lt"/>
                <a:ea typeface="+mn-ea"/>
                <a:cs typeface="+mn-cs"/>
              </a:rPr>
              <a:t>Elandsstraat</a:t>
            </a:r>
            <a:r>
              <a:rPr lang="nl-NL" sz="1200" kern="1200" dirty="0">
                <a:solidFill>
                  <a:schemeClr val="tx1"/>
                </a:solidFill>
                <a:effectLst/>
                <a:latin typeface="+mn-lt"/>
                <a:ea typeface="+mn-ea"/>
                <a:cs typeface="+mn-cs"/>
              </a:rPr>
              <a:t> 175, 1016 SB, Amsterdam </a:t>
            </a:r>
          </a:p>
          <a:p>
            <a:r>
              <a:rPr lang="nl-NL" sz="1200" b="1" kern="1200" dirty="0">
                <a:solidFill>
                  <a:schemeClr val="tx1"/>
                </a:solidFill>
                <a:effectLst/>
                <a:latin typeface="+mn-lt"/>
                <a:ea typeface="+mn-ea"/>
                <a:cs typeface="+mn-cs"/>
              </a:rPr>
              <a:t>Deelnemende scholen:</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ROC van Amsterdam</a:t>
            </a:r>
          </a:p>
          <a:p>
            <a:pPr lvl="0"/>
            <a:r>
              <a:rPr lang="nl-NL" sz="1200" kern="1200" dirty="0" err="1">
                <a:solidFill>
                  <a:schemeClr val="tx1"/>
                </a:solidFill>
                <a:effectLst/>
                <a:latin typeface="+mn-lt"/>
                <a:ea typeface="+mn-ea"/>
                <a:cs typeface="+mn-cs"/>
              </a:rPr>
              <a:t>Talland</a:t>
            </a:r>
            <a:r>
              <a:rPr lang="nl-NL" sz="1200" kern="1200" dirty="0">
                <a:solidFill>
                  <a:schemeClr val="tx1"/>
                </a:solidFill>
                <a:effectLst/>
                <a:latin typeface="+mn-lt"/>
                <a:ea typeface="+mn-ea"/>
                <a:cs typeface="+mn-cs"/>
              </a:rPr>
              <a:t> College</a:t>
            </a:r>
          </a:p>
          <a:p>
            <a:r>
              <a:rPr lang="nl-NL" sz="1200" b="1" kern="1200" dirty="0">
                <a:solidFill>
                  <a:schemeClr val="tx1"/>
                </a:solidFill>
                <a:effectLst/>
                <a:latin typeface="+mn-lt"/>
                <a:ea typeface="+mn-ea"/>
                <a:cs typeface="+mn-cs"/>
              </a:rPr>
              <a:t>Programma:</a:t>
            </a:r>
            <a:endParaRPr lang="nl-NL" sz="1200" kern="1200" dirty="0">
              <a:solidFill>
                <a:schemeClr val="tx1"/>
              </a:solidFill>
              <a:effectLst/>
              <a:latin typeface="+mn-lt"/>
              <a:ea typeface="+mn-ea"/>
              <a:cs typeface="+mn-cs"/>
            </a:endParaRPr>
          </a:p>
          <a:p>
            <a:pPr lvl="0"/>
            <a:r>
              <a:rPr lang="nl-NL" sz="1200" b="1" kern="1200" dirty="0">
                <a:solidFill>
                  <a:schemeClr val="tx1"/>
                </a:solidFill>
                <a:effectLst/>
                <a:latin typeface="+mn-lt"/>
                <a:ea typeface="+mn-ea"/>
                <a:cs typeface="+mn-cs"/>
              </a:rPr>
              <a:t>Inleveren van producten:</a:t>
            </a:r>
            <a:r>
              <a:rPr lang="nl-NL" sz="1200" kern="1200" dirty="0">
                <a:solidFill>
                  <a:schemeClr val="tx1"/>
                </a:solidFill>
                <a:effectLst/>
                <a:latin typeface="+mn-lt"/>
                <a:ea typeface="+mn-ea"/>
                <a:cs typeface="+mn-cs"/>
              </a:rPr>
              <a:t> 10:30 – 12:00 uur</a:t>
            </a:r>
          </a:p>
          <a:p>
            <a:pPr lvl="0"/>
            <a:r>
              <a:rPr lang="nl-NL" sz="1200" b="1" kern="1200" dirty="0">
                <a:solidFill>
                  <a:schemeClr val="tx1"/>
                </a:solidFill>
                <a:effectLst/>
                <a:latin typeface="+mn-lt"/>
                <a:ea typeface="+mn-ea"/>
                <a:cs typeface="+mn-cs"/>
              </a:rPr>
              <a:t>Bezichtiging:</a:t>
            </a:r>
            <a:r>
              <a:rPr lang="nl-NL" sz="1200" kern="1200" dirty="0">
                <a:solidFill>
                  <a:schemeClr val="tx1"/>
                </a:solidFill>
                <a:effectLst/>
                <a:latin typeface="+mn-lt"/>
                <a:ea typeface="+mn-ea"/>
                <a:cs typeface="+mn-cs"/>
              </a:rPr>
              <a:t> 19:00 uur</a:t>
            </a:r>
          </a:p>
          <a:p>
            <a:pPr lvl="0"/>
            <a:r>
              <a:rPr lang="nl-NL" sz="1200" b="1" kern="1200" dirty="0">
                <a:solidFill>
                  <a:schemeClr val="tx1"/>
                </a:solidFill>
                <a:effectLst/>
                <a:latin typeface="+mn-lt"/>
                <a:ea typeface="+mn-ea"/>
                <a:cs typeface="+mn-cs"/>
              </a:rPr>
              <a:t>Prijsuitreiking:</a:t>
            </a:r>
            <a:r>
              <a:rPr lang="nl-NL" sz="1200" kern="1200" dirty="0">
                <a:solidFill>
                  <a:schemeClr val="tx1"/>
                </a:solidFill>
                <a:effectLst/>
                <a:latin typeface="+mn-lt"/>
                <a:ea typeface="+mn-ea"/>
                <a:cs typeface="+mn-cs"/>
              </a:rPr>
              <a:t> 19:30 uur</a:t>
            </a:r>
          </a:p>
          <a:p>
            <a:r>
              <a:rPr lang="nl-NL" sz="1200" b="1" kern="1200" dirty="0">
                <a:solidFill>
                  <a:schemeClr val="tx1"/>
                </a:solidFill>
                <a:effectLst/>
                <a:latin typeface="+mn-lt"/>
                <a:ea typeface="+mn-ea"/>
                <a:cs typeface="+mn-cs"/>
              </a:rPr>
              <a:t>Contactpersonen:</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Jimmy Vissenberg, </a:t>
            </a:r>
            <a:r>
              <a:rPr lang="nl-NL" sz="1200" u="sng" kern="1200" dirty="0">
                <a:solidFill>
                  <a:schemeClr val="tx1"/>
                </a:solidFill>
                <a:effectLst/>
                <a:latin typeface="+mn-lt"/>
                <a:ea typeface="+mn-ea"/>
                <a:cs typeface="+mn-cs"/>
                <a:hlinkClick r:id="rId5"/>
              </a:rPr>
              <a:t>jimmyvissenberg@outlook.com</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Ans </a:t>
            </a:r>
            <a:r>
              <a:rPr lang="nl-NL" sz="1200" kern="1200" dirty="0" err="1">
                <a:solidFill>
                  <a:schemeClr val="tx1"/>
                </a:solidFill>
                <a:effectLst/>
                <a:latin typeface="+mn-lt"/>
                <a:ea typeface="+mn-ea"/>
                <a:cs typeface="+mn-cs"/>
              </a:rPr>
              <a:t>Aben</a:t>
            </a:r>
            <a:endParaRPr lang="nl-NL" sz="1200" kern="1200" dirty="0">
              <a:solidFill>
                <a:schemeClr val="tx1"/>
              </a:solidFill>
              <a:effectLst/>
              <a:latin typeface="+mn-lt"/>
              <a:ea typeface="+mn-ea"/>
              <a:cs typeface="+mn-cs"/>
            </a:endParaRPr>
          </a:p>
          <a:p>
            <a:endParaRPr lang="nl-NL" dirty="0"/>
          </a:p>
          <a:p>
            <a:endParaRPr lang="nl-NL" dirty="0"/>
          </a:p>
        </p:txBody>
      </p:sp>
      <p:sp>
        <p:nvSpPr>
          <p:cNvPr id="4" name="Tijdelijke aanduiding voor dianummer 3">
            <a:extLst>
              <a:ext uri="{FF2B5EF4-FFF2-40B4-BE49-F238E27FC236}">
                <a16:creationId xmlns:a16="http://schemas.microsoft.com/office/drawing/2014/main" id="{1F6B6781-E2A5-87D1-AE06-DEB6517357CE}"/>
              </a:ext>
            </a:extLst>
          </p:cNvPr>
          <p:cNvSpPr>
            <a:spLocks noGrp="1"/>
          </p:cNvSpPr>
          <p:nvPr>
            <p:ph type="sldNum" sz="quarter" idx="5"/>
          </p:nvPr>
        </p:nvSpPr>
        <p:spPr/>
        <p:txBody>
          <a:bodyPr/>
          <a:lstStyle/>
          <a:p>
            <a:fld id="{CCAA5F93-9732-47B5-B314-D4E267BD306D}" type="slidenum">
              <a:rPr lang="nl-NL" smtClean="0"/>
              <a:t>6</a:t>
            </a:fld>
            <a:endParaRPr lang="nl-NL"/>
          </a:p>
        </p:txBody>
      </p:sp>
    </p:spTree>
    <p:extLst>
      <p:ext uri="{BB962C8B-B14F-4D97-AF65-F5344CB8AC3E}">
        <p14:creationId xmlns:p14="http://schemas.microsoft.com/office/powerpoint/2010/main" val="677053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Jurering en Feedback</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Iedere deelnemer ontvangt een digitaal </a:t>
            </a:r>
            <a:r>
              <a:rPr lang="nl-NL" sz="1200" b="1" kern="1200" dirty="0">
                <a:solidFill>
                  <a:schemeClr val="tx1"/>
                </a:solidFill>
                <a:effectLst/>
                <a:latin typeface="+mn-lt"/>
                <a:ea typeface="+mn-ea"/>
                <a:cs typeface="+mn-cs"/>
              </a:rPr>
              <a:t>juryrapport</a:t>
            </a:r>
            <a:r>
              <a:rPr lang="nl-NL" sz="1200" kern="1200" dirty="0">
                <a:solidFill>
                  <a:schemeClr val="tx1"/>
                </a:solidFill>
                <a:effectLst/>
                <a:latin typeface="+mn-lt"/>
                <a:ea typeface="+mn-ea"/>
                <a:cs typeface="+mn-cs"/>
              </a:rPr>
              <a:t> met opbouwende feedback.</a:t>
            </a:r>
          </a:p>
          <a:p>
            <a:pPr lvl="0"/>
            <a:r>
              <a:rPr lang="nl-NL" sz="1200" kern="1200" dirty="0">
                <a:solidFill>
                  <a:schemeClr val="tx1"/>
                </a:solidFill>
                <a:effectLst/>
                <a:latin typeface="+mn-lt"/>
                <a:ea typeface="+mn-ea"/>
                <a:cs typeface="+mn-cs"/>
              </a:rPr>
              <a:t>De jury beoordeelt alleen het eindproduct, waarbij verkoopbaarheid voorop staat. </a:t>
            </a:r>
          </a:p>
          <a:p>
            <a:pPr lvl="0"/>
            <a:r>
              <a:rPr lang="nl-NL" sz="1200" kern="1200" dirty="0">
                <a:solidFill>
                  <a:schemeClr val="tx1"/>
                </a:solidFill>
                <a:effectLst/>
                <a:latin typeface="+mn-lt"/>
                <a:ea typeface="+mn-ea"/>
                <a:cs typeface="+mn-cs"/>
              </a:rPr>
              <a:t>Het digitale rapport bevat per productonderdeel tips die studenten helpen zich verder te ontwikkelen.</a:t>
            </a:r>
          </a:p>
          <a:p>
            <a:endParaRPr lang="nl-NL" b="0" dirty="0"/>
          </a:p>
        </p:txBody>
      </p:sp>
      <p:sp>
        <p:nvSpPr>
          <p:cNvPr id="4" name="Tijdelijke aanduiding voor dianummer 3"/>
          <p:cNvSpPr>
            <a:spLocks noGrp="1"/>
          </p:cNvSpPr>
          <p:nvPr>
            <p:ph type="sldNum" sz="quarter" idx="5"/>
          </p:nvPr>
        </p:nvSpPr>
        <p:spPr/>
        <p:txBody>
          <a:bodyPr/>
          <a:lstStyle/>
          <a:p>
            <a:fld id="{0ECCC2C0-2113-44DD-8AD5-D90A91ACC5C2}" type="slidenum">
              <a:rPr lang="nl-NL" smtClean="0"/>
              <a:t>7</a:t>
            </a:fld>
            <a:endParaRPr lang="nl-NL"/>
          </a:p>
        </p:txBody>
      </p:sp>
    </p:spTree>
    <p:extLst>
      <p:ext uri="{BB962C8B-B14F-4D97-AF65-F5344CB8AC3E}">
        <p14:creationId xmlns:p14="http://schemas.microsoft.com/office/powerpoint/2010/main" val="2493565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4DBF6-0CD5-1C94-5A9B-42BDE5AA238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64FE736-9996-5AF2-BBC2-8681EDB010F1}"/>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A0549316-0649-3AA5-FA94-EEBCF11E4B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Een </a:t>
            </a:r>
            <a:r>
              <a:rPr lang="nl-NL" b="1" dirty="0"/>
              <a:t>voorbeeld van een juryrapport</a:t>
            </a:r>
            <a:r>
              <a:rPr lang="nl-NL" b="0" dirty="0"/>
              <a:t>. Deze is 24 uur na de wedstrijd in te zien via onze website.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Een winnaar van een klasse moet een 7.0 scoren om door te mogen naar een NK.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Komt er geen winnaar uit een regio, die door kan gaan naar het NK wordt er landelijk gekeken of er een nummer 2 is, die wél een 7.0 gehaald heeft. Deze student krijgt een </a:t>
            </a:r>
            <a:r>
              <a:rPr lang="nl-NL" b="1" dirty="0"/>
              <a:t>wildcard </a:t>
            </a:r>
            <a:r>
              <a:rPr lang="nl-NL" b="0" dirty="0"/>
              <a:t>aangeboden en mag hiermee naar de finale.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De feedback is voor de student. Het is aan hen of ze dit willen delen met anderen of niet, dit om de motivatie hoog te houden. (winnen is eenmaal leuker dan verliezen)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Het regio-klassement is daarom niet zichtbaar voor iedereen.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Enkel het </a:t>
            </a:r>
            <a:r>
              <a:rPr lang="nl-NL" b="1" dirty="0"/>
              <a:t>NK eindklassement </a:t>
            </a:r>
            <a:r>
              <a:rPr lang="nl-NL" b="0" dirty="0"/>
              <a:t>is inzichtelijk voor </a:t>
            </a:r>
            <a:r>
              <a:rPr lang="nl-NL" b="1" dirty="0"/>
              <a:t>iedereen.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p>
        </p:txBody>
      </p:sp>
      <p:sp>
        <p:nvSpPr>
          <p:cNvPr id="4" name="Tijdelijke aanduiding voor dianummer 3">
            <a:extLst>
              <a:ext uri="{FF2B5EF4-FFF2-40B4-BE49-F238E27FC236}">
                <a16:creationId xmlns:a16="http://schemas.microsoft.com/office/drawing/2014/main" id="{D7136333-B84D-A82F-A529-4A367C29045D}"/>
              </a:ext>
            </a:extLst>
          </p:cNvPr>
          <p:cNvSpPr>
            <a:spLocks noGrp="1"/>
          </p:cNvSpPr>
          <p:nvPr>
            <p:ph type="sldNum" sz="quarter" idx="5"/>
          </p:nvPr>
        </p:nvSpPr>
        <p:spPr/>
        <p:txBody>
          <a:bodyPr/>
          <a:lstStyle/>
          <a:p>
            <a:fld id="{0ECCC2C0-2113-44DD-8AD5-D90A91ACC5C2}" type="slidenum">
              <a:rPr lang="nl-NL" smtClean="0"/>
              <a:t>8</a:t>
            </a:fld>
            <a:endParaRPr lang="nl-NL"/>
          </a:p>
        </p:txBody>
      </p:sp>
    </p:spTree>
    <p:extLst>
      <p:ext uri="{BB962C8B-B14F-4D97-AF65-F5344CB8AC3E}">
        <p14:creationId xmlns:p14="http://schemas.microsoft.com/office/powerpoint/2010/main" val="864829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F546C-10C0-5A3F-8508-D776F316AC2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7CBA9E1-6D81-4218-9BB6-458D0EF34F9B}"/>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6CB9CB81-6818-8D98-1936-3E58BBD099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VIP-middag voor finalisten:</a:t>
            </a:r>
            <a:r>
              <a:rPr lang="nl-NL" sz="1200" kern="1200" dirty="0">
                <a:solidFill>
                  <a:schemeClr val="tx1"/>
                </a:solidFill>
                <a:effectLst/>
                <a:latin typeface="+mn-lt"/>
                <a:ea typeface="+mn-ea"/>
                <a:cs typeface="+mn-cs"/>
              </a:rPr>
              <a:t> 10 maart (Summa College)</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De finalisten ontmoeten elkaar, proeven, krijgen inspiratie en ontdekken trots op het ambacht. Tijdens de middag zijn rondleidingen, demonstraties en ervaringen van oud-winnaars onderdeel van het programma.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ijdelijke aanduiding voor dianummer 3">
            <a:extLst>
              <a:ext uri="{FF2B5EF4-FFF2-40B4-BE49-F238E27FC236}">
                <a16:creationId xmlns:a16="http://schemas.microsoft.com/office/drawing/2014/main" id="{B26F26FB-849D-D1AB-6466-A37F577B2952}"/>
              </a:ext>
            </a:extLst>
          </p:cNvPr>
          <p:cNvSpPr>
            <a:spLocks noGrp="1"/>
          </p:cNvSpPr>
          <p:nvPr>
            <p:ph type="sldNum" sz="quarter" idx="5"/>
          </p:nvPr>
        </p:nvSpPr>
        <p:spPr/>
        <p:txBody>
          <a:bodyPr/>
          <a:lstStyle/>
          <a:p>
            <a:fld id="{CCAA5F93-9732-47B5-B314-D4E267BD306D}" type="slidenum">
              <a:rPr lang="nl-NL" smtClean="0"/>
              <a:t>9</a:t>
            </a:fld>
            <a:endParaRPr lang="nl-NL"/>
          </a:p>
        </p:txBody>
      </p:sp>
    </p:spTree>
    <p:extLst>
      <p:ext uri="{BB962C8B-B14F-4D97-AF65-F5344CB8AC3E}">
        <p14:creationId xmlns:p14="http://schemas.microsoft.com/office/powerpoint/2010/main" val="2175648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D6F5-A9D4-C22B-732C-A31A172FB93C}"/>
              </a:ext>
            </a:extLst>
          </p:cNvPr>
          <p:cNvSpPr>
            <a:spLocks noGrp="1"/>
          </p:cNvSpPr>
          <p:nvPr>
            <p:ph type="ctrTitle"/>
          </p:nvPr>
        </p:nvSpPr>
        <p:spPr>
          <a:xfrm>
            <a:off x="1524000" y="1122363"/>
            <a:ext cx="9144000" cy="2209393"/>
          </a:xfrm>
          <a:prstGeom prst="rect">
            <a:avLst/>
          </a:prstGeom>
        </p:spPr>
        <p:txBody>
          <a:bodyPr anchor="b">
            <a:normAutofit/>
          </a:bodyPr>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E11AFD6E-3459-290F-1147-F0C47ACEEA5B}"/>
              </a:ext>
            </a:extLst>
          </p:cNvPr>
          <p:cNvSpPr>
            <a:spLocks noGrp="1"/>
          </p:cNvSpPr>
          <p:nvPr>
            <p:ph type="subTitle" idx="1"/>
          </p:nvPr>
        </p:nvSpPr>
        <p:spPr>
          <a:xfrm>
            <a:off x="1524000" y="4346774"/>
            <a:ext cx="9144000" cy="1066890"/>
          </a:xfrm>
        </p:spPr>
        <p:txBody>
          <a:bodyPr anchor="t">
            <a:normAutofit/>
          </a:bodyPr>
          <a:lstStyle>
            <a:lvl1pPr marL="0" indent="0" algn="ctr">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54674D3-6FB9-5549-B0F2-FD61E82D1FF1}"/>
              </a:ext>
            </a:extLst>
          </p:cNvPr>
          <p:cNvSpPr>
            <a:spLocks noGrp="1"/>
          </p:cNvSpPr>
          <p:nvPr>
            <p:ph type="dt" sz="half" idx="10"/>
          </p:nvPr>
        </p:nvSpPr>
        <p:spPr/>
        <p:txBody>
          <a:bodyPr/>
          <a:lstStyle/>
          <a:p>
            <a:fld id="{1ECB5883-038C-4696-8E27-1811E470D6D4}" type="datetime1">
              <a:rPr lang="en-US" smtClean="0"/>
              <a:t>10/30/2025</a:t>
            </a:fld>
            <a:endParaRPr lang="en-US"/>
          </a:p>
        </p:txBody>
      </p:sp>
      <p:sp>
        <p:nvSpPr>
          <p:cNvPr id="5" name="Footer Placeholder 4">
            <a:extLst>
              <a:ext uri="{FF2B5EF4-FFF2-40B4-BE49-F238E27FC236}">
                <a16:creationId xmlns:a16="http://schemas.microsoft.com/office/drawing/2014/main" id="{AB239BBC-C979-2C77-493E-CF5498AEB5D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53813B7E-A51C-D9CD-2189-650A9D63BFF9}"/>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1592192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990AE-F72C-4C2E-E2D0-7A8D7EEF08C1}"/>
              </a:ext>
            </a:extLst>
          </p:cNvPr>
          <p:cNvSpPr>
            <a:spLocks noGrp="1"/>
          </p:cNvSpPr>
          <p:nvPr>
            <p:ph type="title"/>
          </p:nvPr>
        </p:nvSpPr>
        <p:spPr>
          <a:xfrm>
            <a:off x="871108" y="588245"/>
            <a:ext cx="10449784" cy="1265928"/>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41B46D-142E-8C8E-C4F4-B6B1586A6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4D92E3-36AD-2615-0166-6B73C34F10FA}"/>
              </a:ext>
            </a:extLst>
          </p:cNvPr>
          <p:cNvSpPr>
            <a:spLocks noGrp="1"/>
          </p:cNvSpPr>
          <p:nvPr>
            <p:ph type="dt" sz="half" idx="10"/>
          </p:nvPr>
        </p:nvSpPr>
        <p:spPr/>
        <p:txBody>
          <a:bodyPr/>
          <a:lstStyle/>
          <a:p>
            <a:fld id="{61E8A6D4-154B-4E4D-9001-7A6C328D243E}" type="datetime1">
              <a:rPr lang="en-US" smtClean="0"/>
              <a:t>10/30/2025</a:t>
            </a:fld>
            <a:endParaRPr lang="en-US"/>
          </a:p>
        </p:txBody>
      </p:sp>
      <p:sp>
        <p:nvSpPr>
          <p:cNvPr id="5" name="Footer Placeholder 4">
            <a:extLst>
              <a:ext uri="{FF2B5EF4-FFF2-40B4-BE49-F238E27FC236}">
                <a16:creationId xmlns:a16="http://schemas.microsoft.com/office/drawing/2014/main" id="{F10BFB69-319D-2284-2734-217160D396D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A6883B0-C775-5BD2-8EC6-A41D19BCA156}"/>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4147908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040463-6D41-8D45-088A-540B0D18838A}"/>
              </a:ext>
            </a:extLst>
          </p:cNvPr>
          <p:cNvSpPr>
            <a:spLocks noGrp="1"/>
          </p:cNvSpPr>
          <p:nvPr>
            <p:ph type="title" orient="vert"/>
          </p:nvPr>
        </p:nvSpPr>
        <p:spPr>
          <a:xfrm>
            <a:off x="8724900" y="592281"/>
            <a:ext cx="2628900" cy="5584681"/>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5F2276-7F04-F3F7-E3CE-F81C8DC637DC}"/>
              </a:ext>
            </a:extLst>
          </p:cNvPr>
          <p:cNvSpPr>
            <a:spLocks noGrp="1"/>
          </p:cNvSpPr>
          <p:nvPr>
            <p:ph type="body" orient="vert" idx="1"/>
          </p:nvPr>
        </p:nvSpPr>
        <p:spPr>
          <a:xfrm>
            <a:off x="838200" y="592281"/>
            <a:ext cx="7734300" cy="55846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802BF-9E0C-3251-8FAE-81F07DB05344}"/>
              </a:ext>
            </a:extLst>
          </p:cNvPr>
          <p:cNvSpPr>
            <a:spLocks noGrp="1"/>
          </p:cNvSpPr>
          <p:nvPr>
            <p:ph type="dt" sz="half" idx="10"/>
          </p:nvPr>
        </p:nvSpPr>
        <p:spPr/>
        <p:txBody>
          <a:bodyPr/>
          <a:lstStyle/>
          <a:p>
            <a:fld id="{EF880999-9BD6-4929-BDEC-B84E21C16701}" type="datetime1">
              <a:rPr lang="en-US" smtClean="0"/>
              <a:t>10/30/2025</a:t>
            </a:fld>
            <a:endParaRPr lang="en-US"/>
          </a:p>
        </p:txBody>
      </p:sp>
      <p:sp>
        <p:nvSpPr>
          <p:cNvPr id="5" name="Footer Placeholder 4">
            <a:extLst>
              <a:ext uri="{FF2B5EF4-FFF2-40B4-BE49-F238E27FC236}">
                <a16:creationId xmlns:a16="http://schemas.microsoft.com/office/drawing/2014/main" id="{329F1754-5B8F-A9FA-E8B1-06E04CE283D5}"/>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5F01E6A8-5139-ECD4-CC0C-32FFC6741000}"/>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622093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55F0-A6D4-C39B-394F-0B16E9C9CE81}"/>
              </a:ext>
            </a:extLst>
          </p:cNvPr>
          <p:cNvSpPr>
            <a:spLocks noGrp="1"/>
          </p:cNvSpPr>
          <p:nvPr>
            <p:ph type="title"/>
          </p:nvPr>
        </p:nvSpPr>
        <p:spPr>
          <a:xfrm>
            <a:off x="871108" y="588245"/>
            <a:ext cx="10449784" cy="1265928"/>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D1860F-B260-57CE-E12B-2C94860319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45C9F-D94D-E5D3-B73A-20621FA536D5}"/>
              </a:ext>
            </a:extLst>
          </p:cNvPr>
          <p:cNvSpPr>
            <a:spLocks noGrp="1"/>
          </p:cNvSpPr>
          <p:nvPr>
            <p:ph type="dt" sz="half" idx="10"/>
          </p:nvPr>
        </p:nvSpPr>
        <p:spPr/>
        <p:txBody>
          <a:bodyPr/>
          <a:lstStyle/>
          <a:p>
            <a:fld id="{579F6069-8263-4296-913A-BC2234E8D32B}" type="datetime1">
              <a:rPr lang="en-US" smtClean="0"/>
              <a:t>10/30/2025</a:t>
            </a:fld>
            <a:endParaRPr lang="en-US"/>
          </a:p>
        </p:txBody>
      </p:sp>
      <p:sp>
        <p:nvSpPr>
          <p:cNvPr id="5" name="Footer Placeholder 4">
            <a:extLst>
              <a:ext uri="{FF2B5EF4-FFF2-40B4-BE49-F238E27FC236}">
                <a16:creationId xmlns:a16="http://schemas.microsoft.com/office/drawing/2014/main" id="{E5FAB243-BB42-966A-4708-15C9B11D6885}"/>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5C3A3BD-2CC5-03D3-4CD6-E31A55BA2D23}"/>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1751764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D8633-AC3B-E617-1C54-84932DDD72E5}"/>
              </a:ext>
            </a:extLst>
          </p:cNvPr>
          <p:cNvSpPr>
            <a:spLocks noGrp="1"/>
          </p:cNvSpPr>
          <p:nvPr>
            <p:ph type="title"/>
          </p:nvPr>
        </p:nvSpPr>
        <p:spPr>
          <a:xfrm>
            <a:off x="1474236" y="1514688"/>
            <a:ext cx="8584164" cy="3138875"/>
          </a:xfrm>
          <a:prstGeom prst="rect">
            <a:avLst/>
          </a:prstGeom>
        </p:spPr>
        <p:txBody>
          <a:bodyPr anchor="b">
            <a:normAutofit/>
          </a:bodyPr>
          <a:lstStyle>
            <a:lvl1pPr>
              <a:defRPr sz="3600" cap="all" spc="300" baseline="0"/>
            </a:lvl1pPr>
          </a:lstStyle>
          <a:p>
            <a:r>
              <a:rPr lang="en-US" dirty="0"/>
              <a:t>Click to edit Master title style</a:t>
            </a:r>
          </a:p>
        </p:txBody>
      </p:sp>
      <p:sp>
        <p:nvSpPr>
          <p:cNvPr id="3" name="Text Placeholder 2">
            <a:extLst>
              <a:ext uri="{FF2B5EF4-FFF2-40B4-BE49-F238E27FC236}">
                <a16:creationId xmlns:a16="http://schemas.microsoft.com/office/drawing/2014/main" id="{CF68C242-ECAB-AEC3-7E9B-F9854AF31CD2}"/>
              </a:ext>
            </a:extLst>
          </p:cNvPr>
          <p:cNvSpPr>
            <a:spLocks noGrp="1"/>
          </p:cNvSpPr>
          <p:nvPr>
            <p:ph type="body" idx="1"/>
          </p:nvPr>
        </p:nvSpPr>
        <p:spPr>
          <a:xfrm>
            <a:off x="1474236" y="4963885"/>
            <a:ext cx="8584165" cy="1125765"/>
          </a:xfrm>
        </p:spPr>
        <p:txBody>
          <a:bodyPr>
            <a:normAutofit/>
          </a:bodyPr>
          <a:lstStyle>
            <a:lvl1pPr marL="0" indent="0">
              <a:buNone/>
              <a:defRPr sz="1600" cap="all" spc="300" baseline="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20D9B82-EEF4-2CD7-61FE-BAFB2B96D641}"/>
              </a:ext>
            </a:extLst>
          </p:cNvPr>
          <p:cNvSpPr>
            <a:spLocks noGrp="1"/>
          </p:cNvSpPr>
          <p:nvPr>
            <p:ph type="dt" sz="half" idx="10"/>
          </p:nvPr>
        </p:nvSpPr>
        <p:spPr/>
        <p:txBody>
          <a:bodyPr/>
          <a:lstStyle/>
          <a:p>
            <a:fld id="{BC9F5005-EC25-4FB9-B19B-2437F0B120D2}" type="datetime1">
              <a:rPr lang="en-US" smtClean="0"/>
              <a:t>10/30/2025</a:t>
            </a:fld>
            <a:endParaRPr lang="en-US"/>
          </a:p>
        </p:txBody>
      </p:sp>
      <p:sp>
        <p:nvSpPr>
          <p:cNvPr id="5" name="Footer Placeholder 4">
            <a:extLst>
              <a:ext uri="{FF2B5EF4-FFF2-40B4-BE49-F238E27FC236}">
                <a16:creationId xmlns:a16="http://schemas.microsoft.com/office/drawing/2014/main" id="{59A222B6-F7A8-70A5-B023-FCAD5D7C4BB1}"/>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E85D758-2E38-8A8D-75BC-667F6A23B95B}"/>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3628025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0DFF-11BD-F5F4-35D4-1986ABBD3675}"/>
              </a:ext>
            </a:extLst>
          </p:cNvPr>
          <p:cNvSpPr>
            <a:spLocks noGrp="1"/>
          </p:cNvSpPr>
          <p:nvPr>
            <p:ph type="title"/>
          </p:nvPr>
        </p:nvSpPr>
        <p:spPr>
          <a:xfrm>
            <a:off x="871108" y="588245"/>
            <a:ext cx="10449784" cy="1265928"/>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5D1279-E9A9-702E-144D-61114B788E88}"/>
              </a:ext>
            </a:extLst>
          </p:cNvPr>
          <p:cNvSpPr>
            <a:spLocks noGrp="1"/>
          </p:cNvSpPr>
          <p:nvPr>
            <p:ph sz="half" idx="1"/>
          </p:nvPr>
        </p:nvSpPr>
        <p:spPr>
          <a:xfrm>
            <a:off x="877824" y="2159175"/>
            <a:ext cx="4977453" cy="4017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84E624-7A76-56EC-FA0D-E2AA8EF9B951}"/>
              </a:ext>
            </a:extLst>
          </p:cNvPr>
          <p:cNvSpPr>
            <a:spLocks noGrp="1"/>
          </p:cNvSpPr>
          <p:nvPr>
            <p:ph sz="half" idx="2"/>
          </p:nvPr>
        </p:nvSpPr>
        <p:spPr>
          <a:xfrm>
            <a:off x="6328391" y="2159175"/>
            <a:ext cx="4985785" cy="4017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9D7DF5-30AD-AE47-D516-5CEE82770734}"/>
              </a:ext>
            </a:extLst>
          </p:cNvPr>
          <p:cNvSpPr>
            <a:spLocks noGrp="1"/>
          </p:cNvSpPr>
          <p:nvPr>
            <p:ph type="dt" sz="half" idx="10"/>
          </p:nvPr>
        </p:nvSpPr>
        <p:spPr/>
        <p:txBody>
          <a:bodyPr/>
          <a:lstStyle/>
          <a:p>
            <a:fld id="{0B283B5C-2325-42FF-AF91-C1451D9D66CC}" type="datetime1">
              <a:rPr lang="en-US" smtClean="0"/>
              <a:t>10/30/2025</a:t>
            </a:fld>
            <a:endParaRPr lang="en-US"/>
          </a:p>
        </p:txBody>
      </p:sp>
      <p:sp>
        <p:nvSpPr>
          <p:cNvPr id="6" name="Footer Placeholder 5">
            <a:extLst>
              <a:ext uri="{FF2B5EF4-FFF2-40B4-BE49-F238E27FC236}">
                <a16:creationId xmlns:a16="http://schemas.microsoft.com/office/drawing/2014/main" id="{8B05C503-B649-B083-6341-F6E376AF8C72}"/>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E53EA35-CF5A-DB36-8B14-5C184B6F14D3}"/>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2095162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BA3D8-FDD9-329B-BCC6-BBF47F01BEE2}"/>
              </a:ext>
            </a:extLst>
          </p:cNvPr>
          <p:cNvSpPr>
            <a:spLocks noGrp="1"/>
          </p:cNvSpPr>
          <p:nvPr>
            <p:ph type="title"/>
          </p:nvPr>
        </p:nvSpPr>
        <p:spPr>
          <a:xfrm>
            <a:off x="881348" y="602671"/>
            <a:ext cx="10429303" cy="768928"/>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2EEF7DC-0699-CB3C-A7CB-39035D89A4A5}"/>
              </a:ext>
            </a:extLst>
          </p:cNvPr>
          <p:cNvSpPr>
            <a:spLocks noGrp="1"/>
          </p:cNvSpPr>
          <p:nvPr>
            <p:ph type="body" idx="1"/>
          </p:nvPr>
        </p:nvSpPr>
        <p:spPr>
          <a:xfrm>
            <a:off x="881349" y="1696325"/>
            <a:ext cx="4963538" cy="647700"/>
          </a:xfrm>
        </p:spPr>
        <p:txBody>
          <a:bodyPr anchor="b">
            <a:noAutofit/>
          </a:bodyPr>
          <a:lstStyle>
            <a:lvl1pPr marL="0" indent="0">
              <a:buNone/>
              <a:defRPr sz="14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252EB40-99E1-CCA4-BAFA-F51AA56CF295}"/>
              </a:ext>
            </a:extLst>
          </p:cNvPr>
          <p:cNvSpPr>
            <a:spLocks noGrp="1"/>
          </p:cNvSpPr>
          <p:nvPr>
            <p:ph sz="half" idx="2"/>
          </p:nvPr>
        </p:nvSpPr>
        <p:spPr>
          <a:xfrm>
            <a:off x="881349" y="2344025"/>
            <a:ext cx="4963538" cy="3833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8979BC-6B50-751D-D569-F360938B05C8}"/>
              </a:ext>
            </a:extLst>
          </p:cNvPr>
          <p:cNvSpPr>
            <a:spLocks noGrp="1"/>
          </p:cNvSpPr>
          <p:nvPr>
            <p:ph type="body" sz="quarter" idx="3"/>
          </p:nvPr>
        </p:nvSpPr>
        <p:spPr>
          <a:xfrm>
            <a:off x="6322669" y="1696325"/>
            <a:ext cx="4987982" cy="647700"/>
          </a:xfrm>
        </p:spPr>
        <p:txBody>
          <a:bodyPr anchor="b">
            <a:noAutofit/>
          </a:bodyPr>
          <a:lstStyle>
            <a:lvl1pPr marL="0" indent="0">
              <a:buNone/>
              <a:defRPr sz="14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A3A26F-230E-2D25-6BDC-6ECA00FAEFD5}"/>
              </a:ext>
            </a:extLst>
          </p:cNvPr>
          <p:cNvSpPr>
            <a:spLocks noGrp="1"/>
          </p:cNvSpPr>
          <p:nvPr>
            <p:ph sz="quarter" idx="4"/>
          </p:nvPr>
        </p:nvSpPr>
        <p:spPr>
          <a:xfrm>
            <a:off x="6322669" y="2344025"/>
            <a:ext cx="4987982" cy="38333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8182A01-DE7C-3BA4-96FF-CDEF2F608FCA}"/>
              </a:ext>
            </a:extLst>
          </p:cNvPr>
          <p:cNvSpPr>
            <a:spLocks noGrp="1"/>
          </p:cNvSpPr>
          <p:nvPr>
            <p:ph type="dt" sz="half" idx="10"/>
          </p:nvPr>
        </p:nvSpPr>
        <p:spPr/>
        <p:txBody>
          <a:bodyPr/>
          <a:lstStyle/>
          <a:p>
            <a:fld id="{0F88DB08-3B01-46DD-99F2-F6F6334EA669}" type="datetime1">
              <a:rPr lang="en-US" smtClean="0"/>
              <a:t>10/30/2025</a:t>
            </a:fld>
            <a:endParaRPr lang="en-US"/>
          </a:p>
        </p:txBody>
      </p:sp>
      <p:sp>
        <p:nvSpPr>
          <p:cNvPr id="8" name="Footer Placeholder 7">
            <a:extLst>
              <a:ext uri="{FF2B5EF4-FFF2-40B4-BE49-F238E27FC236}">
                <a16:creationId xmlns:a16="http://schemas.microsoft.com/office/drawing/2014/main" id="{6FCAA828-0166-8ECD-BCE8-654BEFDD7155}"/>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7690C0D2-459A-04AA-FD90-7687D2FE8A9D}"/>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769638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549F-FA71-857F-E02E-3CB63CE683E2}"/>
              </a:ext>
            </a:extLst>
          </p:cNvPr>
          <p:cNvSpPr>
            <a:spLocks noGrp="1"/>
          </p:cNvSpPr>
          <p:nvPr>
            <p:ph type="title"/>
          </p:nvPr>
        </p:nvSpPr>
        <p:spPr>
          <a:xfrm>
            <a:off x="871108" y="588245"/>
            <a:ext cx="10449784" cy="1265928"/>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F569611-F911-D3D4-B613-ACCDA56C45D2}"/>
              </a:ext>
            </a:extLst>
          </p:cNvPr>
          <p:cNvSpPr>
            <a:spLocks noGrp="1"/>
          </p:cNvSpPr>
          <p:nvPr>
            <p:ph type="dt" sz="half" idx="10"/>
          </p:nvPr>
        </p:nvSpPr>
        <p:spPr/>
        <p:txBody>
          <a:bodyPr/>
          <a:lstStyle/>
          <a:p>
            <a:fld id="{5892AC11-ACC3-4129-BBD7-C580BF1A4EE7}" type="datetime1">
              <a:rPr lang="en-US" smtClean="0"/>
              <a:t>10/30/2025</a:t>
            </a:fld>
            <a:endParaRPr lang="en-US"/>
          </a:p>
        </p:txBody>
      </p:sp>
      <p:sp>
        <p:nvSpPr>
          <p:cNvPr id="4" name="Footer Placeholder 3">
            <a:extLst>
              <a:ext uri="{FF2B5EF4-FFF2-40B4-BE49-F238E27FC236}">
                <a16:creationId xmlns:a16="http://schemas.microsoft.com/office/drawing/2014/main" id="{F6EA1961-0B6B-8FEB-F2CB-C42E90EF2DF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F42AA80E-3139-9F1B-9C3E-2A76628CF4F8}"/>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4165595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F54789-9F96-511A-0FB6-24F6A8418C72}"/>
              </a:ext>
            </a:extLst>
          </p:cNvPr>
          <p:cNvSpPr>
            <a:spLocks noGrp="1"/>
          </p:cNvSpPr>
          <p:nvPr>
            <p:ph type="dt" sz="half" idx="10"/>
          </p:nvPr>
        </p:nvSpPr>
        <p:spPr/>
        <p:txBody>
          <a:bodyPr/>
          <a:lstStyle/>
          <a:p>
            <a:fld id="{6D80F7F3-E406-44E2-93AF-674B3F1A2E51}" type="datetime1">
              <a:rPr lang="en-US" smtClean="0"/>
              <a:t>10/30/2025</a:t>
            </a:fld>
            <a:endParaRPr lang="en-US"/>
          </a:p>
        </p:txBody>
      </p:sp>
      <p:sp>
        <p:nvSpPr>
          <p:cNvPr id="3" name="Footer Placeholder 2">
            <a:extLst>
              <a:ext uri="{FF2B5EF4-FFF2-40B4-BE49-F238E27FC236}">
                <a16:creationId xmlns:a16="http://schemas.microsoft.com/office/drawing/2014/main" id="{8B780399-ADEF-8F74-9F59-6AD804C9393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95B6A34F-ABAB-9C4E-38A1-C6EEB944B97C}"/>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401576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E3917-2BF6-1CE2-F34B-49F0D09A1B91}"/>
              </a:ext>
            </a:extLst>
          </p:cNvPr>
          <p:cNvSpPr>
            <a:spLocks noGrp="1"/>
          </p:cNvSpPr>
          <p:nvPr>
            <p:ph type="title"/>
          </p:nvPr>
        </p:nvSpPr>
        <p:spPr>
          <a:xfrm>
            <a:off x="839788" y="807868"/>
            <a:ext cx="3640713" cy="2062594"/>
          </a:xfrm>
          <a:prstGeom prst="rect">
            <a:avLst/>
          </a:prstGeom>
        </p:spPr>
        <p:txBody>
          <a:bodyPr anchor="t">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40815B8F-A9F3-8583-FFF1-175021F17AF0}"/>
              </a:ext>
            </a:extLst>
          </p:cNvPr>
          <p:cNvSpPr>
            <a:spLocks noGrp="1"/>
          </p:cNvSpPr>
          <p:nvPr>
            <p:ph idx="1"/>
          </p:nvPr>
        </p:nvSpPr>
        <p:spPr>
          <a:xfrm>
            <a:off x="5432898" y="807867"/>
            <a:ext cx="5922489" cy="505318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5D90AFF-A949-CE9E-6B94-C1B619612915}"/>
              </a:ext>
            </a:extLst>
          </p:cNvPr>
          <p:cNvSpPr>
            <a:spLocks noGrp="1"/>
          </p:cNvSpPr>
          <p:nvPr>
            <p:ph type="body" sz="half" idx="2"/>
          </p:nvPr>
        </p:nvSpPr>
        <p:spPr>
          <a:xfrm>
            <a:off x="839788" y="3000652"/>
            <a:ext cx="3640713" cy="2868336"/>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95267E-088F-FB9A-9469-551890F29F01}"/>
              </a:ext>
            </a:extLst>
          </p:cNvPr>
          <p:cNvSpPr>
            <a:spLocks noGrp="1"/>
          </p:cNvSpPr>
          <p:nvPr>
            <p:ph type="dt" sz="half" idx="10"/>
          </p:nvPr>
        </p:nvSpPr>
        <p:spPr/>
        <p:txBody>
          <a:bodyPr/>
          <a:lstStyle/>
          <a:p>
            <a:fld id="{2FB1DD93-7C9D-4E53-81F0-DDE57FEA7EDB}" type="datetime1">
              <a:rPr lang="en-US" smtClean="0"/>
              <a:t>10/30/2025</a:t>
            </a:fld>
            <a:endParaRPr lang="en-US"/>
          </a:p>
        </p:txBody>
      </p:sp>
      <p:sp>
        <p:nvSpPr>
          <p:cNvPr id="6" name="Footer Placeholder 5">
            <a:extLst>
              <a:ext uri="{FF2B5EF4-FFF2-40B4-BE49-F238E27FC236}">
                <a16:creationId xmlns:a16="http://schemas.microsoft.com/office/drawing/2014/main" id="{38EA3FFC-B3A6-C0B6-5DAE-70BE0D6FBD69}"/>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08D35F-BC2E-8D14-060F-449CBAF7C0D2}"/>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857547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909ED-ED97-A3CE-5569-77B45F41450A}"/>
              </a:ext>
            </a:extLst>
          </p:cNvPr>
          <p:cNvSpPr>
            <a:spLocks noGrp="1"/>
          </p:cNvSpPr>
          <p:nvPr>
            <p:ph type="title"/>
          </p:nvPr>
        </p:nvSpPr>
        <p:spPr>
          <a:xfrm>
            <a:off x="839788" y="820881"/>
            <a:ext cx="3639312" cy="2062595"/>
          </a:xfrm>
          <a:prstGeom prst="rect">
            <a:avLst/>
          </a:prstGeom>
        </p:spPr>
        <p:txBody>
          <a:bodyPr anchor="t">
            <a:normAutofit/>
          </a:bodyPr>
          <a:lstStyle>
            <a:lvl1pPr>
              <a:defRPr sz="2800"/>
            </a:lvl1pPr>
          </a:lstStyle>
          <a:p>
            <a:r>
              <a:rPr lang="en-US" dirty="0"/>
              <a:t>Click to edit Master title style</a:t>
            </a:r>
          </a:p>
        </p:txBody>
      </p:sp>
      <p:sp>
        <p:nvSpPr>
          <p:cNvPr id="3" name="Picture Placeholder 2">
            <a:extLst>
              <a:ext uri="{FF2B5EF4-FFF2-40B4-BE49-F238E27FC236}">
                <a16:creationId xmlns:a16="http://schemas.microsoft.com/office/drawing/2014/main" id="{0683BB3A-9E24-DE4C-9619-1502F1B6F389}"/>
              </a:ext>
            </a:extLst>
          </p:cNvPr>
          <p:cNvSpPr>
            <a:spLocks noGrp="1"/>
          </p:cNvSpPr>
          <p:nvPr>
            <p:ph type="pic" idx="1"/>
          </p:nvPr>
        </p:nvSpPr>
        <p:spPr>
          <a:xfrm>
            <a:off x="5247408" y="919595"/>
            <a:ext cx="6107979" cy="50136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4CE1F-29E0-88BB-8489-E58236B8B17B}"/>
              </a:ext>
            </a:extLst>
          </p:cNvPr>
          <p:cNvSpPr>
            <a:spLocks noGrp="1"/>
          </p:cNvSpPr>
          <p:nvPr>
            <p:ph type="body" sz="half" idx="2"/>
          </p:nvPr>
        </p:nvSpPr>
        <p:spPr>
          <a:xfrm>
            <a:off x="839788" y="3000652"/>
            <a:ext cx="3643889" cy="2868336"/>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24B7212-6816-FFD1-50B2-58844AD38E26}"/>
              </a:ext>
            </a:extLst>
          </p:cNvPr>
          <p:cNvSpPr>
            <a:spLocks noGrp="1"/>
          </p:cNvSpPr>
          <p:nvPr>
            <p:ph type="dt" sz="half" idx="10"/>
          </p:nvPr>
        </p:nvSpPr>
        <p:spPr/>
        <p:txBody>
          <a:bodyPr/>
          <a:lstStyle/>
          <a:p>
            <a:fld id="{3DF7BC28-59DE-4F83-B4A1-497203279FAD}" type="datetime1">
              <a:rPr lang="en-US" smtClean="0"/>
              <a:t>10/30/2025</a:t>
            </a:fld>
            <a:endParaRPr lang="en-US"/>
          </a:p>
        </p:txBody>
      </p:sp>
      <p:sp>
        <p:nvSpPr>
          <p:cNvPr id="6" name="Footer Placeholder 5">
            <a:extLst>
              <a:ext uri="{FF2B5EF4-FFF2-40B4-BE49-F238E27FC236}">
                <a16:creationId xmlns:a16="http://schemas.microsoft.com/office/drawing/2014/main" id="{A2417744-5A24-B7B7-5FD6-E98E60832F2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4CDA4D1-A71D-A7A6-3D0C-294E5D280BE8}"/>
              </a:ext>
            </a:extLst>
          </p:cNvPr>
          <p:cNvSpPr>
            <a:spLocks noGrp="1"/>
          </p:cNvSpPr>
          <p:nvPr>
            <p:ph type="sldNum" sz="quarter" idx="12"/>
          </p:nvPr>
        </p:nvSpPr>
        <p:spPr/>
        <p:txBody>
          <a:bodyPr/>
          <a:lstStyle/>
          <a:p>
            <a:fld id="{C68AC1EC-23E2-4F0E-A5A4-674EC8DB954E}" type="slidenum">
              <a:rPr lang="en-US" smtClean="0"/>
              <a:t>‹nr.›</a:t>
            </a:fld>
            <a:endParaRPr lang="en-US"/>
          </a:p>
        </p:txBody>
      </p:sp>
    </p:spTree>
    <p:extLst>
      <p:ext uri="{BB962C8B-B14F-4D97-AF65-F5344CB8AC3E}">
        <p14:creationId xmlns:p14="http://schemas.microsoft.com/office/powerpoint/2010/main" val="591464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FA14B7-4740-5D9F-6489-BAD00C3E0D68}"/>
              </a:ext>
            </a:extLst>
          </p:cNvPr>
          <p:cNvSpPr>
            <a:spLocks noGrp="1"/>
          </p:cNvSpPr>
          <p:nvPr>
            <p:ph type="title"/>
          </p:nvPr>
        </p:nvSpPr>
        <p:spPr>
          <a:xfrm>
            <a:off x="871108" y="588245"/>
            <a:ext cx="10449784" cy="126592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7790487F-803F-C5AF-BD93-39C0FC738963}"/>
              </a:ext>
            </a:extLst>
          </p:cNvPr>
          <p:cNvSpPr>
            <a:spLocks noGrp="1"/>
          </p:cNvSpPr>
          <p:nvPr>
            <p:ph type="body" idx="1"/>
          </p:nvPr>
        </p:nvSpPr>
        <p:spPr>
          <a:xfrm>
            <a:off x="877824" y="2157984"/>
            <a:ext cx="10442448" cy="39038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86FCEF-4EDF-C2EF-7D81-FEFF7042F350}"/>
              </a:ext>
            </a:extLst>
          </p:cNvPr>
          <p:cNvSpPr>
            <a:spLocks noGrp="1"/>
          </p:cNvSpPr>
          <p:nvPr>
            <p:ph type="dt" sz="half" idx="2"/>
          </p:nvPr>
        </p:nvSpPr>
        <p:spPr>
          <a:xfrm>
            <a:off x="877824" y="6356350"/>
            <a:ext cx="2743200" cy="365125"/>
          </a:xfrm>
          <a:prstGeom prst="rect">
            <a:avLst/>
          </a:prstGeom>
        </p:spPr>
        <p:txBody>
          <a:bodyPr vert="horz" lIns="91440" tIns="45720" rIns="91440" bIns="45720" rtlCol="0" anchor="ctr"/>
          <a:lstStyle>
            <a:lvl1pPr algn="l">
              <a:defRPr sz="800" cap="all" spc="300" baseline="0">
                <a:solidFill>
                  <a:schemeClr val="tx2"/>
                </a:solidFill>
              </a:defRPr>
            </a:lvl1pPr>
          </a:lstStyle>
          <a:p>
            <a:fld id="{0BDC4764-F656-4735-9820-9886F8DF1D6A}" type="datetime1">
              <a:rPr lang="en-US" smtClean="0"/>
              <a:t>10/30/2025</a:t>
            </a:fld>
            <a:endParaRPr lang="en-US" dirty="0"/>
          </a:p>
        </p:txBody>
      </p:sp>
      <p:sp>
        <p:nvSpPr>
          <p:cNvPr id="5" name="Footer Placeholder 4">
            <a:extLst>
              <a:ext uri="{FF2B5EF4-FFF2-40B4-BE49-F238E27FC236}">
                <a16:creationId xmlns:a16="http://schemas.microsoft.com/office/drawing/2014/main" id="{9A4663BC-4D46-C74D-DDF2-9D25B4D96F9B}"/>
              </a:ext>
            </a:extLst>
          </p:cNvPr>
          <p:cNvSpPr>
            <a:spLocks noGrp="1"/>
          </p:cNvSpPr>
          <p:nvPr>
            <p:ph type="ftr" sz="quarter" idx="3"/>
          </p:nvPr>
        </p:nvSpPr>
        <p:spPr>
          <a:xfrm>
            <a:off x="7132320" y="6356350"/>
            <a:ext cx="4297680" cy="365125"/>
          </a:xfrm>
          <a:prstGeom prst="rect">
            <a:avLst/>
          </a:prstGeom>
        </p:spPr>
        <p:txBody>
          <a:bodyPr vert="horz" lIns="91440" tIns="45720" rIns="91440" bIns="45720" rtlCol="0" anchor="ctr"/>
          <a:lstStyle>
            <a:lvl1pPr algn="r">
              <a:defRPr sz="800" cap="all" spc="300" baseline="0">
                <a:solidFill>
                  <a:schemeClr val="tx2"/>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B71B4EAE-CB5C-D14B-77EF-7B155FA68353}"/>
              </a:ext>
            </a:extLst>
          </p:cNvPr>
          <p:cNvSpPr>
            <a:spLocks noGrp="1"/>
          </p:cNvSpPr>
          <p:nvPr>
            <p:ph type="sldNum" sz="quarter" idx="4"/>
          </p:nvPr>
        </p:nvSpPr>
        <p:spPr>
          <a:xfrm>
            <a:off x="11429999" y="6356350"/>
            <a:ext cx="521207" cy="365125"/>
          </a:xfrm>
          <a:prstGeom prst="rect">
            <a:avLst/>
          </a:prstGeom>
        </p:spPr>
        <p:txBody>
          <a:bodyPr vert="horz" lIns="91440" tIns="45720" rIns="91440" bIns="45720" rtlCol="0" anchor="ctr"/>
          <a:lstStyle>
            <a:lvl1pPr algn="r">
              <a:defRPr sz="1400">
                <a:solidFill>
                  <a:schemeClr val="tx2"/>
                </a:solidFill>
                <a:latin typeface="+mj-lt"/>
              </a:defRPr>
            </a:lvl1pPr>
          </a:lstStyle>
          <a:p>
            <a:fld id="{C68AC1EC-23E2-4F0E-A5A4-674EC8DB954E}" type="slidenum">
              <a:rPr lang="en-US" smtClean="0"/>
              <a:pPr/>
              <a:t>‹nr.›</a:t>
            </a:fld>
            <a:endParaRPr lang="en-US"/>
          </a:p>
        </p:txBody>
      </p:sp>
    </p:spTree>
    <p:extLst>
      <p:ext uri="{BB962C8B-B14F-4D97-AF65-F5344CB8AC3E}">
        <p14:creationId xmlns:p14="http://schemas.microsoft.com/office/powerpoint/2010/main" val="206929453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1" r:id="rId6"/>
    <p:sldLayoutId id="2147483737" r:id="rId7"/>
    <p:sldLayoutId id="2147483738" r:id="rId8"/>
    <p:sldLayoutId id="2147483739" r:id="rId9"/>
    <p:sldLayoutId id="2147483740" r:id="rId10"/>
    <p:sldLayoutId id="2147483742" r:id="rId11"/>
  </p:sldLayoutIdLst>
  <p:hf hdr="0"/>
  <p:txStyles>
    <p:title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2"/>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200" kern="1200">
          <a:solidFill>
            <a:schemeClr val="tx2"/>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100" kern="1200">
          <a:solidFill>
            <a:schemeClr val="tx2"/>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png"/><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hyperlink" Target="https://www.instagram.com/reel/DHJX4ohK8BM/?utm_source=ig_web_button_share_sheet" TargetMode="External"/><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hyperlink" Target="https://www.ruvival.de/es/video-riego-sostenible/" TargetMode="Externa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4A6A0F-169C-2348-4358-F3B52C9F92D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B5B8655-72D7-1F31-447B-0BF3291F9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patroon, Elektrisch blauw, blauw, schermopname&#10;&#10;Automatisch gegenereerde beschrijving">
            <a:extLst>
              <a:ext uri="{FF2B5EF4-FFF2-40B4-BE49-F238E27FC236}">
                <a16:creationId xmlns:a16="http://schemas.microsoft.com/office/drawing/2014/main" id="{4604A0C5-1532-BFCF-8DB2-D7323EE648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8" y="0"/>
            <a:ext cx="12192000" cy="6858000"/>
          </a:xfrm>
          <a:prstGeom prst="rect">
            <a:avLst/>
          </a:prstGeom>
        </p:spPr>
      </p:pic>
      <p:sp>
        <p:nvSpPr>
          <p:cNvPr id="2" name="Rechthoek 1">
            <a:extLst>
              <a:ext uri="{FF2B5EF4-FFF2-40B4-BE49-F238E27FC236}">
                <a16:creationId xmlns:a16="http://schemas.microsoft.com/office/drawing/2014/main" id="{C2627B40-CDC2-CD50-38A7-92C17D6482E8}"/>
              </a:ext>
            </a:extLst>
          </p:cNvPr>
          <p:cNvSpPr/>
          <p:nvPr/>
        </p:nvSpPr>
        <p:spPr>
          <a:xfrm>
            <a:off x="502920" y="431800"/>
            <a:ext cx="11186160" cy="5994400"/>
          </a:xfrm>
          <a:prstGeom prst="rect">
            <a:avLst/>
          </a:prstGeom>
          <a:solidFill>
            <a:srgbClr val="1641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EF3694AA-B1CF-0643-E46D-AF922FAAA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453" y="1489732"/>
            <a:ext cx="5019069" cy="4044514"/>
          </a:xfrm>
          <a:prstGeom prst="rect">
            <a:avLst/>
          </a:prstGeom>
        </p:spPr>
      </p:pic>
    </p:spTree>
    <p:extLst>
      <p:ext uri="{BB962C8B-B14F-4D97-AF65-F5344CB8AC3E}">
        <p14:creationId xmlns:p14="http://schemas.microsoft.com/office/powerpoint/2010/main" val="2204619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E59AC5-6930-ACEF-734B-5BADB0CAFD8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4E8F4EB-EE9C-EB4B-FE8B-3D4976AD7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a:extLst>
              <a:ext uri="{FF2B5EF4-FFF2-40B4-BE49-F238E27FC236}">
                <a16:creationId xmlns:a16="http://schemas.microsoft.com/office/drawing/2014/main" id="{0698E360-DC25-5536-0E28-19C0A6B4A37C}"/>
              </a:ext>
            </a:extLst>
          </p:cNvPr>
          <p:cNvSpPr/>
          <p:nvPr/>
        </p:nvSpPr>
        <p:spPr>
          <a:xfrm>
            <a:off x="-267101" y="-80211"/>
            <a:ext cx="13956758" cy="7499685"/>
          </a:xfrm>
          <a:prstGeom prst="rect">
            <a:avLst/>
          </a:prstGeom>
          <a:solidFill>
            <a:srgbClr val="EC66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tangle 1">
            <a:extLst>
              <a:ext uri="{FF2B5EF4-FFF2-40B4-BE49-F238E27FC236}">
                <a16:creationId xmlns:a16="http://schemas.microsoft.com/office/drawing/2014/main" id="{ECBA59D4-3204-4B9F-D5BB-BB9B56AFE02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0" name="Rectangle 2">
            <a:extLst>
              <a:ext uri="{FF2B5EF4-FFF2-40B4-BE49-F238E27FC236}">
                <a16:creationId xmlns:a16="http://schemas.microsoft.com/office/drawing/2014/main" id="{9A97AAA3-ED79-4D37-34B1-71DB5D2AC65D}"/>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1" name="Rectangle 3">
            <a:extLst>
              <a:ext uri="{FF2B5EF4-FFF2-40B4-BE49-F238E27FC236}">
                <a16:creationId xmlns:a16="http://schemas.microsoft.com/office/drawing/2014/main" id="{47711300-B6EB-F3DD-496F-36C9F6EBAC78}"/>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34" name="Afbeelding 33" descr="Afbeelding met persoon, kleding, Fastfood, voedsel&#10;&#10;Door AI gegenereerde inhoud is mogelijk onjuist.">
            <a:extLst>
              <a:ext uri="{FF2B5EF4-FFF2-40B4-BE49-F238E27FC236}">
                <a16:creationId xmlns:a16="http://schemas.microsoft.com/office/drawing/2014/main" id="{A02D35E6-36CF-644B-31E0-3A3858189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0120" y="1158937"/>
            <a:ext cx="3097637" cy="4644189"/>
          </a:xfrm>
          <a:prstGeom prst="rect">
            <a:avLst/>
          </a:prstGeom>
        </p:spPr>
      </p:pic>
      <p:pic>
        <p:nvPicPr>
          <p:cNvPr id="35" name="Afbeelding 34" descr="Afbeelding met tekst, Lettertype, Graphics, grafische vormgeving&#10;&#10;Automatisch gegenereerde beschrijving">
            <a:extLst>
              <a:ext uri="{FF2B5EF4-FFF2-40B4-BE49-F238E27FC236}">
                <a16:creationId xmlns:a16="http://schemas.microsoft.com/office/drawing/2014/main" id="{64A16482-E6F5-61E9-5B03-F4BA53AFA7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6076" y="2138344"/>
            <a:ext cx="3332438" cy="2685377"/>
          </a:xfrm>
          <a:prstGeom prst="rect">
            <a:avLst/>
          </a:prstGeom>
        </p:spPr>
      </p:pic>
      <p:sp>
        <p:nvSpPr>
          <p:cNvPr id="36" name="Tekstvak 35">
            <a:extLst>
              <a:ext uri="{FF2B5EF4-FFF2-40B4-BE49-F238E27FC236}">
                <a16:creationId xmlns:a16="http://schemas.microsoft.com/office/drawing/2014/main" id="{24B9FE2C-A1A1-8CEE-9E65-6F79AE272E42}"/>
              </a:ext>
            </a:extLst>
          </p:cNvPr>
          <p:cNvSpPr txBox="1"/>
          <p:nvPr/>
        </p:nvSpPr>
        <p:spPr>
          <a:xfrm>
            <a:off x="5393219" y="2658070"/>
            <a:ext cx="3732905" cy="923330"/>
          </a:xfrm>
          <a:prstGeom prst="rect">
            <a:avLst/>
          </a:prstGeom>
          <a:noFill/>
        </p:spPr>
        <p:txBody>
          <a:bodyPr wrap="square" rtlCol="0">
            <a:spAutoFit/>
          </a:bodyPr>
          <a:lstStyle/>
          <a:p>
            <a:r>
              <a:rPr lang="nl-NL" b="1" dirty="0">
                <a:solidFill>
                  <a:schemeClr val="bg1"/>
                </a:solidFill>
                <a:latin typeface="Rubik SemiBold" pitchFamily="2" charset="-79"/>
                <a:cs typeface="Rubik SemiBold" pitchFamily="2" charset="-79"/>
              </a:rPr>
              <a:t>Nederlands kampioenschap</a:t>
            </a:r>
          </a:p>
          <a:p>
            <a:endParaRPr lang="nl-NL" sz="3600" dirty="0">
              <a:solidFill>
                <a:schemeClr val="bg1"/>
              </a:solidFill>
              <a:latin typeface="Rubik SemiBold" pitchFamily="2" charset="-79"/>
              <a:cs typeface="Rubik SemiBold" pitchFamily="2" charset="-79"/>
            </a:endParaRPr>
          </a:p>
        </p:txBody>
      </p:sp>
      <p:pic>
        <p:nvPicPr>
          <p:cNvPr id="38" name="Afbeelding 37" descr="Afbeelding met persoon, kleding, overdekt, Kok&#10;&#10;Door AI gegenereerde inhoud is mogelijk onjuist.">
            <a:extLst>
              <a:ext uri="{FF2B5EF4-FFF2-40B4-BE49-F238E27FC236}">
                <a16:creationId xmlns:a16="http://schemas.microsoft.com/office/drawing/2014/main" id="{16365808-2999-D148-ED8A-A73F3AF0D5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9262"/>
            <a:ext cx="2287116" cy="3429000"/>
          </a:xfrm>
          <a:prstGeom prst="rect">
            <a:avLst/>
          </a:prstGeom>
        </p:spPr>
      </p:pic>
      <p:pic>
        <p:nvPicPr>
          <p:cNvPr id="40" name="Afbeelding 39" descr="Afbeelding met overdekt, rood, vloer, tafel&#10;&#10;Door AI gegenereerde inhoud is mogelijk onjuist.">
            <a:extLst>
              <a:ext uri="{FF2B5EF4-FFF2-40B4-BE49-F238E27FC236}">
                <a16:creationId xmlns:a16="http://schemas.microsoft.com/office/drawing/2014/main" id="{3473EB24-CE70-A3AC-1114-D6BB84173A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048" y="4122718"/>
            <a:ext cx="4128228" cy="2579125"/>
          </a:xfrm>
          <a:prstGeom prst="rect">
            <a:avLst/>
          </a:prstGeom>
        </p:spPr>
      </p:pic>
      <p:pic>
        <p:nvPicPr>
          <p:cNvPr id="42" name="Afbeelding 41">
            <a:extLst>
              <a:ext uri="{FF2B5EF4-FFF2-40B4-BE49-F238E27FC236}">
                <a16:creationId xmlns:a16="http://schemas.microsoft.com/office/drawing/2014/main" id="{6C903D0B-1829-9E70-D894-76677C9B5E34}"/>
              </a:ext>
            </a:extLst>
          </p:cNvPr>
          <p:cNvPicPr>
            <a:picLocks noChangeAspect="1"/>
          </p:cNvPicPr>
          <p:nvPr/>
        </p:nvPicPr>
        <p:blipFill>
          <a:blip r:embed="rId7"/>
          <a:stretch>
            <a:fillRect/>
          </a:stretch>
        </p:blipFill>
        <p:spPr>
          <a:xfrm>
            <a:off x="6219695" y="232612"/>
            <a:ext cx="3097637" cy="1897896"/>
          </a:xfrm>
          <a:prstGeom prst="rect">
            <a:avLst/>
          </a:prstGeom>
        </p:spPr>
      </p:pic>
      <p:pic>
        <p:nvPicPr>
          <p:cNvPr id="44" name="Afbeelding 43" descr="Afbeelding met kleding, persoon, schoeisel, vrouw&#10;&#10;Door AI gegenereerde inhoud is mogelijk onjuist.">
            <a:extLst>
              <a:ext uri="{FF2B5EF4-FFF2-40B4-BE49-F238E27FC236}">
                <a16:creationId xmlns:a16="http://schemas.microsoft.com/office/drawing/2014/main" id="{950A394D-2C11-A1F6-E06E-5AC4D9EC184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5793686" y="4120442"/>
            <a:ext cx="3332438" cy="2503132"/>
          </a:xfrm>
          <a:prstGeom prst="rect">
            <a:avLst/>
          </a:prstGeom>
        </p:spPr>
      </p:pic>
      <p:pic>
        <p:nvPicPr>
          <p:cNvPr id="48" name="Afbeelding 47" descr="Afbeelding met persoon, kleding, overdekt, trofee&#10;&#10;Door AI gegenereerde inhoud is mogelijk onjuist.">
            <a:extLst>
              <a:ext uri="{FF2B5EF4-FFF2-40B4-BE49-F238E27FC236}">
                <a16:creationId xmlns:a16="http://schemas.microsoft.com/office/drawing/2014/main" id="{0F762795-BA49-F6B1-2C47-15FB28CE61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1490" y="198634"/>
            <a:ext cx="2718874" cy="1813468"/>
          </a:xfrm>
          <a:prstGeom prst="rect">
            <a:avLst/>
          </a:prstGeom>
        </p:spPr>
      </p:pic>
    </p:spTree>
    <p:extLst>
      <p:ext uri="{BB962C8B-B14F-4D97-AF65-F5344CB8AC3E}">
        <p14:creationId xmlns:p14="http://schemas.microsoft.com/office/powerpoint/2010/main" val="3355215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B57F7A-127E-5C99-E39B-A4AA636EFC2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EF5A6E-9FE3-C674-A7D8-55AC1D849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patroon, Elektrisch blauw, blauw, schermopname&#10;&#10;Automatisch gegenereerde beschrijving">
            <a:extLst>
              <a:ext uri="{FF2B5EF4-FFF2-40B4-BE49-F238E27FC236}">
                <a16:creationId xmlns:a16="http://schemas.microsoft.com/office/drawing/2014/main" id="{59F285C9-49F5-E73C-917F-316850700C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8" y="0"/>
            <a:ext cx="12192000" cy="6858000"/>
          </a:xfrm>
          <a:prstGeom prst="rect">
            <a:avLst/>
          </a:prstGeom>
        </p:spPr>
      </p:pic>
      <p:sp>
        <p:nvSpPr>
          <p:cNvPr id="2" name="Rechthoek 1">
            <a:extLst>
              <a:ext uri="{FF2B5EF4-FFF2-40B4-BE49-F238E27FC236}">
                <a16:creationId xmlns:a16="http://schemas.microsoft.com/office/drawing/2014/main" id="{E3713702-F265-5592-6ADD-74D01C38929C}"/>
              </a:ext>
            </a:extLst>
          </p:cNvPr>
          <p:cNvSpPr/>
          <p:nvPr/>
        </p:nvSpPr>
        <p:spPr>
          <a:xfrm>
            <a:off x="499872" y="431800"/>
            <a:ext cx="11186160" cy="5994400"/>
          </a:xfrm>
          <a:prstGeom prst="rect">
            <a:avLst/>
          </a:prstGeom>
          <a:solidFill>
            <a:srgbClr val="1641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kleding, persoon, tekst, schoeisel&#10;&#10;Door AI gegenereerde inhoud is mogelijk onjuist.">
            <a:extLst>
              <a:ext uri="{FF2B5EF4-FFF2-40B4-BE49-F238E27FC236}">
                <a16:creationId xmlns:a16="http://schemas.microsoft.com/office/drawing/2014/main" id="{1FB8FA6A-89A2-3DFC-E94F-79DBFC681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341" y="833735"/>
            <a:ext cx="7515222" cy="5012594"/>
          </a:xfrm>
          <a:prstGeom prst="rect">
            <a:avLst/>
          </a:prstGeom>
        </p:spPr>
      </p:pic>
      <p:sp>
        <p:nvSpPr>
          <p:cNvPr id="15" name="Tekstvak 14">
            <a:extLst>
              <a:ext uri="{FF2B5EF4-FFF2-40B4-BE49-F238E27FC236}">
                <a16:creationId xmlns:a16="http://schemas.microsoft.com/office/drawing/2014/main" id="{44788F3D-A688-36CE-A305-60668C274C01}"/>
              </a:ext>
            </a:extLst>
          </p:cNvPr>
          <p:cNvSpPr txBox="1"/>
          <p:nvPr/>
        </p:nvSpPr>
        <p:spPr>
          <a:xfrm>
            <a:off x="7267881" y="5846329"/>
            <a:ext cx="5165364" cy="461665"/>
          </a:xfrm>
          <a:prstGeom prst="rect">
            <a:avLst/>
          </a:prstGeom>
          <a:noFill/>
        </p:spPr>
        <p:txBody>
          <a:bodyPr wrap="square" rtlCol="0">
            <a:spAutoFit/>
          </a:bodyPr>
          <a:lstStyle/>
          <a:p>
            <a:r>
              <a:rPr lang="nl-NL" sz="2400" dirty="0">
                <a:solidFill>
                  <a:schemeClr val="bg1"/>
                </a:solidFill>
                <a:latin typeface="Rubik SemiBold" pitchFamily="2" charset="-79"/>
                <a:cs typeface="Rubik SemiBold" pitchFamily="2" charset="-79"/>
              </a:rPr>
              <a:t>Nederlands kampioenen 2025</a:t>
            </a:r>
          </a:p>
        </p:txBody>
      </p:sp>
    </p:spTree>
    <p:extLst>
      <p:ext uri="{BB962C8B-B14F-4D97-AF65-F5344CB8AC3E}">
        <p14:creationId xmlns:p14="http://schemas.microsoft.com/office/powerpoint/2010/main" val="3980230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DC4FE9-BD75-997E-1EAB-FE720EB786A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02ACBE-4604-696F-8B39-C35A9E55C7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vak 3">
            <a:extLst>
              <a:ext uri="{FF2B5EF4-FFF2-40B4-BE49-F238E27FC236}">
                <a16:creationId xmlns:a16="http://schemas.microsoft.com/office/drawing/2014/main" id="{D218FB98-F6E5-69FC-E376-52281341DE14}"/>
              </a:ext>
            </a:extLst>
          </p:cNvPr>
          <p:cNvSpPr txBox="1"/>
          <p:nvPr/>
        </p:nvSpPr>
        <p:spPr>
          <a:xfrm>
            <a:off x="1027129" y="1412436"/>
            <a:ext cx="8933300" cy="1692771"/>
          </a:xfrm>
          <a:prstGeom prst="rect">
            <a:avLst/>
          </a:prstGeom>
          <a:noFill/>
        </p:spPr>
        <p:txBody>
          <a:bodyPr wrap="square" rtlCol="0">
            <a:spAutoFit/>
          </a:bodyPr>
          <a:lstStyle/>
          <a:p>
            <a:pPr marL="457200" indent="-457200">
              <a:buFontTx/>
              <a:buChar char="-"/>
            </a:pPr>
            <a:endParaRPr lang="nl-NL" sz="2400" dirty="0">
              <a:solidFill>
                <a:schemeClr val="bg1"/>
              </a:solidFill>
              <a:latin typeface="Amasis MT Pro Black" panose="020F0502020204030204" pitchFamily="18" charset="0"/>
            </a:endParaRPr>
          </a:p>
          <a:p>
            <a:pPr marL="457200" indent="-457200">
              <a:buFontTx/>
              <a:buChar char="-"/>
            </a:pPr>
            <a:endParaRPr lang="nl-NL" sz="2400" dirty="0">
              <a:solidFill>
                <a:schemeClr val="bg1"/>
              </a:solidFill>
              <a:latin typeface="Amasis MT Pro Black" panose="020F0502020204030204" pitchFamily="18" charset="0"/>
            </a:endParaRPr>
          </a:p>
          <a:p>
            <a:pPr marL="457200" indent="-457200">
              <a:buFontTx/>
              <a:buChar char="-"/>
            </a:pPr>
            <a:endParaRPr lang="nl-NL" sz="2400" dirty="0">
              <a:solidFill>
                <a:schemeClr val="bg1"/>
              </a:solidFill>
              <a:latin typeface="Amasis MT Pro Black" panose="020F0502020204030204" pitchFamily="18" charset="0"/>
            </a:endParaRPr>
          </a:p>
          <a:p>
            <a:pPr marL="457200" indent="-457200">
              <a:buFontTx/>
              <a:buChar char="-"/>
            </a:pPr>
            <a:endParaRPr lang="nl-NL" sz="3200" dirty="0">
              <a:solidFill>
                <a:schemeClr val="bg1"/>
              </a:soli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1931A59A-4279-9E9F-33FD-923F852E7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2670" y="5312780"/>
            <a:ext cx="1221307" cy="984165"/>
          </a:xfrm>
          <a:prstGeom prst="rect">
            <a:avLst/>
          </a:prstGeom>
        </p:spPr>
      </p:pic>
      <p:pic>
        <p:nvPicPr>
          <p:cNvPr id="12" name="Afbeelding 11" descr="Afbeelding met patroon, kleding, stof, bruin&#10;&#10;Automatisch gegenereerde beschrijving">
            <a:extLst>
              <a:ext uri="{FF2B5EF4-FFF2-40B4-BE49-F238E27FC236}">
                <a16:creationId xmlns:a16="http://schemas.microsoft.com/office/drawing/2014/main" id="{2D848CFA-BD0F-DDB1-76FB-0C126A9A53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48" y="0"/>
            <a:ext cx="12188952" cy="6858000"/>
          </a:xfrm>
          <a:prstGeom prst="rect">
            <a:avLst/>
          </a:prstGeom>
        </p:spPr>
      </p:pic>
      <p:sp>
        <p:nvSpPr>
          <p:cNvPr id="2" name="Rechthoek 1">
            <a:extLst>
              <a:ext uri="{FF2B5EF4-FFF2-40B4-BE49-F238E27FC236}">
                <a16:creationId xmlns:a16="http://schemas.microsoft.com/office/drawing/2014/main" id="{29C98D95-CD5F-FF94-1D81-5459AFFA0C78}"/>
              </a:ext>
            </a:extLst>
          </p:cNvPr>
          <p:cNvSpPr/>
          <p:nvPr/>
        </p:nvSpPr>
        <p:spPr>
          <a:xfrm>
            <a:off x="351692" y="281353"/>
            <a:ext cx="11512062" cy="6283569"/>
          </a:xfrm>
          <a:prstGeom prst="rect">
            <a:avLst/>
          </a:prstGeom>
          <a:solidFill>
            <a:srgbClr val="EC66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BB43469D-1EB2-79B7-655B-815E4C87F8C1}"/>
              </a:ext>
            </a:extLst>
          </p:cNvPr>
          <p:cNvSpPr txBox="1"/>
          <p:nvPr/>
        </p:nvSpPr>
        <p:spPr>
          <a:xfrm>
            <a:off x="-757753" y="968212"/>
            <a:ext cx="9520078" cy="523220"/>
          </a:xfrm>
          <a:prstGeom prst="rect">
            <a:avLst/>
          </a:prstGeom>
          <a:noFill/>
        </p:spPr>
        <p:txBody>
          <a:bodyPr wrap="square" rtlCol="0">
            <a:spAutoFit/>
          </a:bodyPr>
          <a:lstStyle/>
          <a:p>
            <a:pPr algn="ctr"/>
            <a:r>
              <a:rPr lang="nl-NL" sz="2800" b="1" dirty="0">
                <a:solidFill>
                  <a:schemeClr val="bg1"/>
                </a:solidFill>
                <a:latin typeface="Rubik SemiBold" pitchFamily="2" charset="-79"/>
                <a:cs typeface="Rubik SemiBold" pitchFamily="2" charset="-79"/>
              </a:rPr>
              <a:t>Blok alvast je agenda!</a:t>
            </a:r>
          </a:p>
        </p:txBody>
      </p:sp>
      <p:sp>
        <p:nvSpPr>
          <p:cNvPr id="7" name="Tekstvak 6">
            <a:extLst>
              <a:ext uri="{FF2B5EF4-FFF2-40B4-BE49-F238E27FC236}">
                <a16:creationId xmlns:a16="http://schemas.microsoft.com/office/drawing/2014/main" id="{58EB7F0E-226D-4C93-5E45-10B3EF793079}"/>
              </a:ext>
            </a:extLst>
          </p:cNvPr>
          <p:cNvSpPr txBox="1"/>
          <p:nvPr/>
        </p:nvSpPr>
        <p:spPr>
          <a:xfrm>
            <a:off x="1714022" y="1893718"/>
            <a:ext cx="11235731" cy="4462760"/>
          </a:xfrm>
          <a:prstGeom prst="rect">
            <a:avLst/>
          </a:prstGeom>
          <a:noFill/>
        </p:spPr>
        <p:txBody>
          <a:bodyPr wrap="square" rtlCol="0">
            <a:spAutoFit/>
          </a:bodyPr>
          <a:lstStyle/>
          <a:p>
            <a:pPr marL="342900" indent="-342900">
              <a:buFont typeface="Arial" panose="020B0604020202020204" pitchFamily="34" charset="0"/>
              <a:buChar char="•"/>
            </a:pPr>
            <a:r>
              <a:rPr lang="nl-NL" sz="2400" b="1" u="sng" dirty="0">
                <a:solidFill>
                  <a:schemeClr val="bg1"/>
                </a:solidFill>
                <a:latin typeface="Rubik SemiBold" pitchFamily="2" charset="-79"/>
                <a:cs typeface="Rubik SemiBold" pitchFamily="2" charset="-79"/>
              </a:rPr>
              <a:t>Inschrijfperiode</a:t>
            </a:r>
            <a:r>
              <a:rPr lang="nl-NL" sz="2000" b="1" dirty="0">
                <a:solidFill>
                  <a:schemeClr val="bg1"/>
                </a:solidFill>
                <a:latin typeface="Rubik SemiBold" pitchFamily="2" charset="-79"/>
                <a:cs typeface="Rubik SemiBold" pitchFamily="2" charset="-79"/>
              </a:rPr>
              <a:t> - 1 november tot en met 11 januari</a:t>
            </a:r>
          </a:p>
          <a:p>
            <a:r>
              <a:rPr lang="nl-NL" sz="2000" b="1" dirty="0">
                <a:solidFill>
                  <a:schemeClr val="bg1"/>
                </a:solidFill>
                <a:latin typeface="Rubik SemiBold" pitchFamily="2" charset="-79"/>
                <a:cs typeface="Rubik SemiBold" pitchFamily="2" charset="-79"/>
              </a:rPr>
              <a:t>     </a:t>
            </a:r>
            <a:r>
              <a:rPr lang="nl-NL" sz="2000" dirty="0">
                <a:solidFill>
                  <a:schemeClr val="bg1"/>
                </a:solidFill>
                <a:latin typeface="Rubik SemiBold" pitchFamily="2" charset="-79"/>
                <a:cs typeface="Rubik SemiBold" pitchFamily="2" charset="-79"/>
              </a:rPr>
              <a:t>Starten met oefenen!!</a:t>
            </a:r>
          </a:p>
          <a:p>
            <a:endParaRPr lang="nl-NL" sz="2000" b="1" dirty="0">
              <a:solidFill>
                <a:schemeClr val="bg1"/>
              </a:solidFill>
              <a:latin typeface="Rubik SemiBold" pitchFamily="2" charset="-79"/>
              <a:cs typeface="Rubik SemiBold" pitchFamily="2" charset="-79"/>
            </a:endParaRPr>
          </a:p>
          <a:p>
            <a:pPr marL="342900" indent="-342900">
              <a:buFont typeface="Arial" panose="020B0604020202020204" pitchFamily="34" charset="0"/>
              <a:buChar char="•"/>
            </a:pPr>
            <a:r>
              <a:rPr lang="nl-NL" sz="2400" b="1" u="sng" dirty="0">
                <a:solidFill>
                  <a:schemeClr val="bg1"/>
                </a:solidFill>
                <a:latin typeface="Rubik SemiBold" pitchFamily="2" charset="-79"/>
                <a:cs typeface="Rubik SemiBold" pitchFamily="2" charset="-79"/>
              </a:rPr>
              <a:t>Regiowedstrijden</a:t>
            </a:r>
            <a:r>
              <a:rPr lang="nl-NL" sz="2400" b="1" dirty="0">
                <a:solidFill>
                  <a:schemeClr val="bg1"/>
                </a:solidFill>
                <a:latin typeface="Rubik SemiBold" pitchFamily="2" charset="-79"/>
                <a:cs typeface="Rubik SemiBold" pitchFamily="2" charset="-79"/>
              </a:rPr>
              <a:t> -  </a:t>
            </a:r>
            <a:r>
              <a:rPr lang="nl-NL" sz="2000" b="1" dirty="0">
                <a:solidFill>
                  <a:schemeClr val="bg1"/>
                </a:solidFill>
                <a:latin typeface="Rubik SemiBold" pitchFamily="2" charset="-79"/>
                <a:cs typeface="Rubik SemiBold" pitchFamily="2" charset="-79"/>
              </a:rPr>
              <a:t>4, 11 en 12 februari      </a:t>
            </a:r>
          </a:p>
          <a:p>
            <a:r>
              <a:rPr lang="nl-NL" sz="2400" b="1" dirty="0">
                <a:solidFill>
                  <a:schemeClr val="bg1"/>
                </a:solidFill>
                <a:latin typeface="Rubik SemiBold" pitchFamily="2" charset="-79"/>
                <a:cs typeface="Rubik SemiBold" pitchFamily="2" charset="-79"/>
              </a:rPr>
              <a:t>    </a:t>
            </a:r>
            <a:r>
              <a:rPr lang="nl-NL" sz="2000" dirty="0">
                <a:solidFill>
                  <a:schemeClr val="bg1"/>
                </a:solidFill>
                <a:latin typeface="Rubik SemiBold" pitchFamily="2" charset="-79"/>
                <a:cs typeface="Rubik SemiBold" pitchFamily="2" charset="-79"/>
              </a:rPr>
              <a:t>Check de website in welke regio je gaat meedoen!</a:t>
            </a:r>
          </a:p>
          <a:p>
            <a:endParaRPr lang="nl-NL" sz="2000" dirty="0">
              <a:solidFill>
                <a:schemeClr val="bg1"/>
              </a:solidFill>
              <a:latin typeface="Rubik SemiBold" pitchFamily="2" charset="-79"/>
              <a:cs typeface="Rubik SemiBold" pitchFamily="2" charset="-79"/>
            </a:endParaRPr>
          </a:p>
          <a:p>
            <a:pPr marL="342900" indent="-342900">
              <a:buFont typeface="Arial" panose="020B0604020202020204" pitchFamily="34" charset="0"/>
              <a:buChar char="•"/>
            </a:pPr>
            <a:r>
              <a:rPr lang="nl-NL" sz="2400" b="1" u="sng" dirty="0">
                <a:solidFill>
                  <a:schemeClr val="bg1"/>
                </a:solidFill>
                <a:latin typeface="Rubik SemiBold" pitchFamily="2" charset="-79"/>
                <a:cs typeface="Rubik SemiBold" pitchFamily="2" charset="-79"/>
              </a:rPr>
              <a:t>VIP-middag</a:t>
            </a:r>
            <a:r>
              <a:rPr lang="nl-NL" sz="2400" b="1" dirty="0">
                <a:solidFill>
                  <a:schemeClr val="bg1"/>
                </a:solidFill>
                <a:latin typeface="Rubik SemiBold" pitchFamily="2" charset="-79"/>
                <a:cs typeface="Rubik SemiBold" pitchFamily="2" charset="-79"/>
              </a:rPr>
              <a:t> - </a:t>
            </a:r>
            <a:r>
              <a:rPr lang="nl-NL" sz="2000" b="1" dirty="0">
                <a:solidFill>
                  <a:schemeClr val="bg1"/>
                </a:solidFill>
                <a:latin typeface="Rubik SemiBold" pitchFamily="2" charset="-79"/>
                <a:cs typeface="Rubik SemiBold" pitchFamily="2" charset="-79"/>
              </a:rPr>
              <a:t>10 maart (locatie: Summa college)</a:t>
            </a:r>
          </a:p>
          <a:p>
            <a:r>
              <a:rPr lang="nl-NL" sz="2000" dirty="0">
                <a:solidFill>
                  <a:schemeClr val="bg1"/>
                </a:solidFill>
                <a:latin typeface="Rubik SemiBold" pitchFamily="2" charset="-79"/>
                <a:cs typeface="Rubik SemiBold" pitchFamily="2" charset="-79"/>
              </a:rPr>
              <a:t>     Geniet van deze middag je bent een kampioen!  </a:t>
            </a:r>
          </a:p>
          <a:p>
            <a:endParaRPr lang="nl-NL" sz="2000" b="1" dirty="0">
              <a:solidFill>
                <a:schemeClr val="bg1"/>
              </a:solidFill>
              <a:latin typeface="Rubik SemiBold" pitchFamily="2" charset="-79"/>
              <a:cs typeface="Rubik SemiBold" pitchFamily="2" charset="-79"/>
            </a:endParaRPr>
          </a:p>
          <a:p>
            <a:pPr marL="342900" indent="-342900">
              <a:buFont typeface="Arial" panose="020B0604020202020204" pitchFamily="34" charset="0"/>
              <a:buChar char="•"/>
            </a:pPr>
            <a:r>
              <a:rPr lang="nl-NL" sz="2400" b="1" u="sng" dirty="0">
                <a:solidFill>
                  <a:schemeClr val="bg1"/>
                </a:solidFill>
                <a:latin typeface="Rubik SemiBold" pitchFamily="2" charset="-79"/>
                <a:cs typeface="Rubik SemiBold" pitchFamily="2" charset="-79"/>
              </a:rPr>
              <a:t>Nederlands kampioenschap</a:t>
            </a:r>
            <a:r>
              <a:rPr lang="nl-NL" sz="2400" b="1" dirty="0">
                <a:solidFill>
                  <a:schemeClr val="bg1"/>
                </a:solidFill>
                <a:latin typeface="Rubik SemiBold" pitchFamily="2" charset="-79"/>
                <a:cs typeface="Rubik SemiBold" pitchFamily="2" charset="-79"/>
              </a:rPr>
              <a:t>	- </a:t>
            </a:r>
            <a:r>
              <a:rPr lang="nl-NL" sz="2000" b="1" dirty="0">
                <a:solidFill>
                  <a:schemeClr val="bg1"/>
                </a:solidFill>
                <a:latin typeface="Rubik SemiBold" pitchFamily="2" charset="-79"/>
                <a:cs typeface="Rubik SemiBold" pitchFamily="2" charset="-79"/>
              </a:rPr>
              <a:t>15 april (locatie: Summa college)</a:t>
            </a:r>
          </a:p>
          <a:p>
            <a:r>
              <a:rPr lang="nl-NL" sz="2000" dirty="0">
                <a:solidFill>
                  <a:schemeClr val="bg1"/>
                </a:solidFill>
                <a:latin typeface="Rubik SemiBold" pitchFamily="2" charset="-79"/>
                <a:cs typeface="Rubik SemiBold" pitchFamily="2" charset="-79"/>
              </a:rPr>
              <a:t>     Word jij Nederlands kampioen 2026?  </a:t>
            </a:r>
            <a:endParaRPr lang="nl-NL" sz="2000" b="1" dirty="0">
              <a:solidFill>
                <a:schemeClr val="bg1"/>
              </a:solidFill>
              <a:latin typeface="Rubik SemiBold" pitchFamily="2" charset="-79"/>
              <a:cs typeface="Rubik SemiBold" pitchFamily="2" charset="-79"/>
            </a:endParaRPr>
          </a:p>
          <a:p>
            <a:pPr marL="342900" indent="-342900">
              <a:buFont typeface="Arial" panose="020B0604020202020204" pitchFamily="34" charset="0"/>
              <a:buChar char="•"/>
            </a:pPr>
            <a:endParaRPr lang="nl-NL" sz="2400" b="1" dirty="0">
              <a:solidFill>
                <a:schemeClr val="bg1"/>
              </a:solidFill>
              <a:latin typeface="Rubik SemiBold" pitchFamily="2" charset="-79"/>
              <a:cs typeface="Rubik SemiBold" pitchFamily="2" charset="-79"/>
            </a:endParaRPr>
          </a:p>
          <a:p>
            <a:endParaRPr lang="nl-NL" sz="2000" b="1" dirty="0">
              <a:solidFill>
                <a:schemeClr val="bg1"/>
              </a:solidFill>
              <a:latin typeface="Rubik SemiBold" pitchFamily="2" charset="-79"/>
              <a:cs typeface="Rubik SemiBold" pitchFamily="2" charset="-79"/>
            </a:endParaRPr>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FE04ED0E-1453-80E0-09A8-9B32AAC08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8613" y="647501"/>
            <a:ext cx="2365608" cy="1906277"/>
          </a:xfrm>
          <a:prstGeom prst="rect">
            <a:avLst/>
          </a:prstGeom>
        </p:spPr>
      </p:pic>
    </p:spTree>
    <p:extLst>
      <p:ext uri="{BB962C8B-B14F-4D97-AF65-F5344CB8AC3E}">
        <p14:creationId xmlns:p14="http://schemas.microsoft.com/office/powerpoint/2010/main" val="2607077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72393" y="1840832"/>
            <a:ext cx="3487560" cy="2462213"/>
          </a:xfrm>
          <a:prstGeom prst="rect">
            <a:avLst/>
          </a:prstGeom>
        </p:spPr>
        <p:txBody>
          <a:bodyPr wrap="square" lIns="0" tIns="0" rIns="0" bIns="0" rtlCol="0" anchor="t">
            <a:spAutoFit/>
          </a:bodyPr>
          <a:lstStyle/>
          <a:p>
            <a:pPr>
              <a:lnSpc>
                <a:spcPts val="6400"/>
              </a:lnSpc>
            </a:pPr>
            <a:r>
              <a:rPr lang="en-US" sz="5334" b="1" dirty="0">
                <a:solidFill>
                  <a:srgbClr val="164194"/>
                </a:solidFill>
                <a:latin typeface="Arimo Bold"/>
                <a:ea typeface="Arimo Bold"/>
                <a:cs typeface="Rubik SemiBold"/>
                <a:sym typeface="Arimo Bold"/>
              </a:rPr>
              <a:t>Jij doet toch ook mee?!</a:t>
            </a:r>
          </a:p>
        </p:txBody>
      </p:sp>
      <p:sp>
        <p:nvSpPr>
          <p:cNvPr id="5" name="Tekstvak 4">
            <a:extLst>
              <a:ext uri="{FF2B5EF4-FFF2-40B4-BE49-F238E27FC236}">
                <a16:creationId xmlns:a16="http://schemas.microsoft.com/office/drawing/2014/main" id="{F1BB6700-B7B8-021D-AD1C-CD7CCE74CA4D}"/>
              </a:ext>
            </a:extLst>
          </p:cNvPr>
          <p:cNvSpPr txBox="1"/>
          <p:nvPr/>
        </p:nvSpPr>
        <p:spPr>
          <a:xfrm>
            <a:off x="0" y="4713640"/>
            <a:ext cx="4594423" cy="461665"/>
          </a:xfrm>
          <a:prstGeom prst="rect">
            <a:avLst/>
          </a:prstGeom>
          <a:noFill/>
        </p:spPr>
        <p:txBody>
          <a:bodyPr wrap="square" rtlCol="0">
            <a:spAutoFit/>
          </a:bodyPr>
          <a:lstStyle/>
          <a:p>
            <a:pPr algn="ctr"/>
            <a:r>
              <a:rPr lang="nl-NL" sz="2400" dirty="0">
                <a:solidFill>
                  <a:srgbClr val="164194"/>
                </a:solidFill>
                <a:latin typeface="Rubik SemiBold" pitchFamily="2" charset="-79"/>
                <a:cs typeface="Rubik SemiBold" pitchFamily="2" charset="-79"/>
              </a:rPr>
              <a:t>Jeugdvakwedstrijden.nl</a:t>
            </a:r>
          </a:p>
        </p:txBody>
      </p:sp>
      <p:pic>
        <p:nvPicPr>
          <p:cNvPr id="6" name="Afbeelding 5" descr="Afbeelding met patroon, Elektrisch blauw, blauw, schermopname&#10;&#10;Automatisch gegenereerde beschrijving">
            <a:extLst>
              <a:ext uri="{FF2B5EF4-FFF2-40B4-BE49-F238E27FC236}">
                <a16:creationId xmlns:a16="http://schemas.microsoft.com/office/drawing/2014/main" id="{5E105476-2B3D-AB14-5620-0F6D6FC168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88288" y="-276726"/>
            <a:ext cx="7979984" cy="8169441"/>
          </a:xfrm>
          <a:prstGeom prst="rect">
            <a:avLst/>
          </a:prstGeom>
        </p:spPr>
      </p:pic>
      <p:sp>
        <p:nvSpPr>
          <p:cNvPr id="7" name="Rechthoek 6">
            <a:extLst>
              <a:ext uri="{FF2B5EF4-FFF2-40B4-BE49-F238E27FC236}">
                <a16:creationId xmlns:a16="http://schemas.microsoft.com/office/drawing/2014/main" id="{17A6C080-F584-6586-08DB-3825422360B7}"/>
              </a:ext>
            </a:extLst>
          </p:cNvPr>
          <p:cNvSpPr/>
          <p:nvPr/>
        </p:nvSpPr>
        <p:spPr>
          <a:xfrm>
            <a:off x="4981074" y="360947"/>
            <a:ext cx="6870031" cy="6136105"/>
          </a:xfrm>
          <a:prstGeom prst="rect">
            <a:avLst/>
          </a:prstGeom>
          <a:solidFill>
            <a:srgbClr val="1641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descr="Afbeelding met tekst, Lettertype, Graphics, grafische vormgeving&#10;&#10;Automatisch gegenereerde beschrijving">
            <a:extLst>
              <a:ext uri="{FF2B5EF4-FFF2-40B4-BE49-F238E27FC236}">
                <a16:creationId xmlns:a16="http://schemas.microsoft.com/office/drawing/2014/main" id="{A434A742-1A60-3B94-9CBA-FEF2BDB17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6554" y="1500123"/>
            <a:ext cx="5019069" cy="4044514"/>
          </a:xfrm>
          <a:prstGeom prst="rect">
            <a:avLst/>
          </a:prstGeom>
        </p:spPr>
      </p:pic>
      <p:sp>
        <p:nvSpPr>
          <p:cNvPr id="9" name="Tekstvak 8">
            <a:extLst>
              <a:ext uri="{FF2B5EF4-FFF2-40B4-BE49-F238E27FC236}">
                <a16:creationId xmlns:a16="http://schemas.microsoft.com/office/drawing/2014/main" id="{461720CF-BAD0-B1A9-7A3B-F3CE33341115}"/>
              </a:ext>
            </a:extLst>
          </p:cNvPr>
          <p:cNvSpPr txBox="1"/>
          <p:nvPr/>
        </p:nvSpPr>
        <p:spPr>
          <a:xfrm>
            <a:off x="7322394" y="2095712"/>
            <a:ext cx="4400375" cy="1569660"/>
          </a:xfrm>
          <a:prstGeom prst="rect">
            <a:avLst/>
          </a:prstGeom>
          <a:noFill/>
        </p:spPr>
        <p:txBody>
          <a:bodyPr wrap="square" rtlCol="0">
            <a:spAutoFit/>
          </a:bodyPr>
          <a:lstStyle/>
          <a:p>
            <a:r>
              <a:rPr lang="nl-NL" sz="4000" dirty="0">
                <a:solidFill>
                  <a:schemeClr val="bg1"/>
                </a:solidFill>
                <a:latin typeface="Rubik SemiBold" pitchFamily="2" charset="-79"/>
                <a:cs typeface="Rubik SemiBold" pitchFamily="2" charset="-79"/>
              </a:rPr>
              <a:t>Meld je aan!</a:t>
            </a:r>
          </a:p>
          <a:p>
            <a:endParaRPr lang="nl-NL" sz="2800" u="sng" dirty="0">
              <a:solidFill>
                <a:schemeClr val="bg1"/>
              </a:solidFill>
              <a:latin typeface="Rubik SemiBold" pitchFamily="2" charset="-79"/>
              <a:cs typeface="Rubik SemiBold"/>
            </a:endParaRPr>
          </a:p>
          <a:p>
            <a:pPr algn="ctr"/>
            <a:endParaRPr lang="nl-NL" sz="2800" dirty="0">
              <a:solidFill>
                <a:schemeClr val="bg1"/>
              </a:solidFill>
              <a:latin typeface="Rubik SemiBold" pitchFamily="2" charset="-79"/>
              <a:cs typeface="Rubik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923B73-A8A1-B811-216B-36576296F53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683248-541A-541F-ACFA-7A1F5A515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a:extLst>
              <a:ext uri="{FF2B5EF4-FFF2-40B4-BE49-F238E27FC236}">
                <a16:creationId xmlns:a16="http://schemas.microsoft.com/office/drawing/2014/main" id="{D4607333-1D7E-44EF-975D-BF56D25ACA9A}"/>
              </a:ext>
            </a:extLst>
          </p:cNvPr>
          <p:cNvSpPr/>
          <p:nvPr/>
        </p:nvSpPr>
        <p:spPr>
          <a:xfrm>
            <a:off x="501396" y="312700"/>
            <a:ext cx="11186160" cy="5994400"/>
          </a:xfrm>
          <a:prstGeom prst="rect">
            <a:avLst/>
          </a:prstGeom>
          <a:solidFill>
            <a:srgbClr val="EC66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l-NL" sz="2400" dirty="0">
              <a:solidFill>
                <a:schemeClr val="bg1"/>
              </a:solidFill>
              <a:latin typeface="Rubik SemiBold" pitchFamily="2" charset="-79"/>
              <a:cs typeface="Rubik SemiBold" pitchFamily="2" charset="-79"/>
            </a:endParaRPr>
          </a:p>
        </p:txBody>
      </p:sp>
      <p:sp>
        <p:nvSpPr>
          <p:cNvPr id="3" name="Tekstvak 2">
            <a:extLst>
              <a:ext uri="{FF2B5EF4-FFF2-40B4-BE49-F238E27FC236}">
                <a16:creationId xmlns:a16="http://schemas.microsoft.com/office/drawing/2014/main" id="{65249919-3346-DF7F-FC21-E24B36F32F29}"/>
              </a:ext>
            </a:extLst>
          </p:cNvPr>
          <p:cNvSpPr txBox="1"/>
          <p:nvPr/>
        </p:nvSpPr>
        <p:spPr>
          <a:xfrm>
            <a:off x="5171210" y="1964884"/>
            <a:ext cx="4400375" cy="1569660"/>
          </a:xfrm>
          <a:prstGeom prst="rect">
            <a:avLst/>
          </a:prstGeom>
          <a:noFill/>
        </p:spPr>
        <p:txBody>
          <a:bodyPr wrap="square" rtlCol="0">
            <a:spAutoFit/>
          </a:bodyPr>
          <a:lstStyle/>
          <a:p>
            <a:r>
              <a:rPr lang="nl-NL" sz="4000" b="1" dirty="0">
                <a:solidFill>
                  <a:schemeClr val="bg1"/>
                </a:solidFill>
                <a:latin typeface="Rubik SemiBold" pitchFamily="2" charset="-79"/>
                <a:cs typeface="Rubik SemiBold" pitchFamily="2" charset="-79"/>
              </a:rPr>
              <a:t>Wat zijn</a:t>
            </a:r>
            <a:endParaRPr lang="nl-NL" sz="4000" dirty="0">
              <a:solidFill>
                <a:schemeClr val="bg1"/>
              </a:solidFill>
              <a:latin typeface="Rubik SemiBold" pitchFamily="2" charset="-79"/>
              <a:cs typeface="Rubik SemiBold" pitchFamily="2" charset="-79"/>
            </a:endParaRPr>
          </a:p>
          <a:p>
            <a:endParaRPr lang="nl-NL" sz="2800" u="sng" dirty="0">
              <a:solidFill>
                <a:schemeClr val="bg1"/>
              </a:solidFill>
              <a:latin typeface="Rubik SemiBold" pitchFamily="2" charset="-79"/>
              <a:cs typeface="Rubik SemiBold"/>
            </a:endParaRPr>
          </a:p>
          <a:p>
            <a:pPr algn="ctr"/>
            <a:endParaRPr lang="nl-NL" sz="2800" dirty="0">
              <a:solidFill>
                <a:schemeClr val="bg1"/>
              </a:solidFill>
              <a:latin typeface="Rubik SemiBold" pitchFamily="2" charset="-79"/>
              <a:cs typeface="Rubik SemiBold"/>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AB43A6B5-A5BF-0FDC-58BC-5CDC4F71A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152" y="1714500"/>
            <a:ext cx="3467991" cy="2794609"/>
          </a:xfrm>
          <a:prstGeom prst="rect">
            <a:avLst/>
          </a:prstGeom>
        </p:spPr>
      </p:pic>
      <p:pic>
        <p:nvPicPr>
          <p:cNvPr id="7" name="Afbeelding 6" descr="Afbeelding met kleding, persoon, Kok, overdekt&#10;&#10;Door AI gegenereerde inhoud is mogelijk onjuist.">
            <a:extLst>
              <a:ext uri="{FF2B5EF4-FFF2-40B4-BE49-F238E27FC236}">
                <a16:creationId xmlns:a16="http://schemas.microsoft.com/office/drawing/2014/main" id="{7DF3CC0B-8864-8CD9-1C20-5BF6E5996A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392" y="3309900"/>
            <a:ext cx="2222551" cy="3332200"/>
          </a:xfrm>
          <a:prstGeom prst="rect">
            <a:avLst/>
          </a:prstGeom>
        </p:spPr>
      </p:pic>
      <p:pic>
        <p:nvPicPr>
          <p:cNvPr id="10" name="Afbeelding 9" descr="Afbeelding met persoon, kleding, Kok, chef-kok&#10;&#10;Door AI gegenereerde inhoud is mogelijk onjuist.">
            <a:extLst>
              <a:ext uri="{FF2B5EF4-FFF2-40B4-BE49-F238E27FC236}">
                <a16:creationId xmlns:a16="http://schemas.microsoft.com/office/drawing/2014/main" id="{B97D6107-3135-96FB-7687-C8BCF3AB6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1836" y="0"/>
            <a:ext cx="2287116" cy="3429000"/>
          </a:xfrm>
          <a:prstGeom prst="rect">
            <a:avLst/>
          </a:prstGeom>
        </p:spPr>
      </p:pic>
      <p:sp>
        <p:nvSpPr>
          <p:cNvPr id="13" name="Tekstvak 12">
            <a:extLst>
              <a:ext uri="{FF2B5EF4-FFF2-40B4-BE49-F238E27FC236}">
                <a16:creationId xmlns:a16="http://schemas.microsoft.com/office/drawing/2014/main" id="{D127B0FF-2DC6-3CF1-5405-9A901D825E21}"/>
              </a:ext>
            </a:extLst>
          </p:cNvPr>
          <p:cNvSpPr txBox="1"/>
          <p:nvPr/>
        </p:nvSpPr>
        <p:spPr>
          <a:xfrm>
            <a:off x="6413102" y="3226767"/>
            <a:ext cx="496984" cy="307777"/>
          </a:xfrm>
          <a:prstGeom prst="rect">
            <a:avLst/>
          </a:prstGeom>
          <a:noFill/>
        </p:spPr>
        <p:txBody>
          <a:bodyPr wrap="square" rtlCol="0">
            <a:spAutoFit/>
          </a:bodyPr>
          <a:lstStyle/>
          <a:p>
            <a:pPr algn="ctr"/>
            <a:r>
              <a:rPr lang="nl-NL" sz="1400" b="1" dirty="0">
                <a:solidFill>
                  <a:schemeClr val="bg1"/>
                </a:solidFill>
                <a:latin typeface="Rubik SemiBold" pitchFamily="2" charset="-79"/>
                <a:cs typeface="Rubik SemiBold" pitchFamily="2" charset="-79"/>
              </a:rPr>
              <a:t>?</a:t>
            </a:r>
          </a:p>
        </p:txBody>
      </p:sp>
      <p:sp>
        <p:nvSpPr>
          <p:cNvPr id="14" name="Tekstvak 13">
            <a:extLst>
              <a:ext uri="{FF2B5EF4-FFF2-40B4-BE49-F238E27FC236}">
                <a16:creationId xmlns:a16="http://schemas.microsoft.com/office/drawing/2014/main" id="{9B33006A-77BE-DB31-15EB-1B4055A2B297}"/>
              </a:ext>
            </a:extLst>
          </p:cNvPr>
          <p:cNvSpPr txBox="1"/>
          <p:nvPr/>
        </p:nvSpPr>
        <p:spPr>
          <a:xfrm>
            <a:off x="103593" y="506636"/>
            <a:ext cx="4594423" cy="1200329"/>
          </a:xfrm>
          <a:prstGeom prst="rect">
            <a:avLst/>
          </a:prstGeom>
          <a:noFill/>
        </p:spPr>
        <p:txBody>
          <a:bodyPr wrap="square" rtlCol="0">
            <a:spAutoFit/>
          </a:bodyPr>
          <a:lstStyle/>
          <a:p>
            <a:pPr algn="ctr"/>
            <a:r>
              <a:rPr lang="nl-NL" sz="2400" b="1" dirty="0">
                <a:solidFill>
                  <a:schemeClr val="bg1"/>
                </a:solidFill>
                <a:latin typeface="Rubik SemiBold" pitchFamily="2" charset="-79"/>
                <a:cs typeface="Rubik SemiBold" pitchFamily="2" charset="-79"/>
              </a:rPr>
              <a:t> In Nederland </a:t>
            </a:r>
          </a:p>
          <a:p>
            <a:pPr algn="ctr"/>
            <a:r>
              <a:rPr lang="nl-NL" sz="2400" b="1" dirty="0">
                <a:solidFill>
                  <a:schemeClr val="bg1"/>
                </a:solidFill>
                <a:latin typeface="Rubik SemiBold" pitchFamily="2" charset="-79"/>
                <a:cs typeface="Rubik SemiBold" pitchFamily="2" charset="-79"/>
              </a:rPr>
              <a:t>doen 18 scholen mee</a:t>
            </a:r>
          </a:p>
          <a:p>
            <a:pPr algn="ctr"/>
            <a:endParaRPr lang="nl-NL" sz="2400" b="1" dirty="0">
              <a:solidFill>
                <a:schemeClr val="bg1"/>
              </a:solidFill>
              <a:latin typeface="Rubik SemiBold" pitchFamily="2" charset="-79"/>
              <a:cs typeface="Rubik SemiBold" pitchFamily="2" charset="-79"/>
            </a:endParaRPr>
          </a:p>
        </p:txBody>
      </p:sp>
      <p:sp>
        <p:nvSpPr>
          <p:cNvPr id="16" name="Tekstvak 15">
            <a:extLst>
              <a:ext uri="{FF2B5EF4-FFF2-40B4-BE49-F238E27FC236}">
                <a16:creationId xmlns:a16="http://schemas.microsoft.com/office/drawing/2014/main" id="{8D79458F-8850-EF00-CE4C-7967696F2350}"/>
              </a:ext>
            </a:extLst>
          </p:cNvPr>
          <p:cNvSpPr txBox="1"/>
          <p:nvPr/>
        </p:nvSpPr>
        <p:spPr>
          <a:xfrm>
            <a:off x="5307413" y="1064616"/>
            <a:ext cx="4594423" cy="461665"/>
          </a:xfrm>
          <a:prstGeom prst="rect">
            <a:avLst/>
          </a:prstGeom>
          <a:noFill/>
        </p:spPr>
        <p:txBody>
          <a:bodyPr wrap="square" rtlCol="0">
            <a:spAutoFit/>
          </a:bodyPr>
          <a:lstStyle/>
          <a:p>
            <a:pPr algn="ctr"/>
            <a:r>
              <a:rPr lang="nl-NL" sz="2400" b="1" dirty="0">
                <a:solidFill>
                  <a:schemeClr val="bg1"/>
                </a:solidFill>
                <a:latin typeface="Rubik SemiBold" pitchFamily="2" charset="-79"/>
                <a:cs typeface="Rubik SemiBold" pitchFamily="2" charset="-79"/>
              </a:rPr>
              <a:t>Regiowedstrijden</a:t>
            </a:r>
          </a:p>
        </p:txBody>
      </p:sp>
      <p:sp>
        <p:nvSpPr>
          <p:cNvPr id="17" name="Tekstvak 16">
            <a:extLst>
              <a:ext uri="{FF2B5EF4-FFF2-40B4-BE49-F238E27FC236}">
                <a16:creationId xmlns:a16="http://schemas.microsoft.com/office/drawing/2014/main" id="{87C9248D-4CF6-3879-FDF5-06DC5AD51A20}"/>
              </a:ext>
            </a:extLst>
          </p:cNvPr>
          <p:cNvSpPr txBox="1"/>
          <p:nvPr/>
        </p:nvSpPr>
        <p:spPr>
          <a:xfrm>
            <a:off x="6788628" y="3787208"/>
            <a:ext cx="4594423" cy="830997"/>
          </a:xfrm>
          <a:prstGeom prst="rect">
            <a:avLst/>
          </a:prstGeom>
          <a:noFill/>
        </p:spPr>
        <p:txBody>
          <a:bodyPr wrap="square" rtlCol="0">
            <a:spAutoFit/>
          </a:bodyPr>
          <a:lstStyle/>
          <a:p>
            <a:pPr algn="ctr"/>
            <a:r>
              <a:rPr lang="nl-NL" sz="2400" b="1" dirty="0">
                <a:solidFill>
                  <a:schemeClr val="bg1"/>
                </a:solidFill>
                <a:latin typeface="Rubik SemiBold" pitchFamily="2" charset="-79"/>
                <a:cs typeface="Rubik SemiBold" pitchFamily="2" charset="-79"/>
              </a:rPr>
              <a:t>Een écht Nederlands kampioenschap</a:t>
            </a:r>
          </a:p>
        </p:txBody>
      </p:sp>
      <p:sp>
        <p:nvSpPr>
          <p:cNvPr id="18" name="Tekstvak 17">
            <a:extLst>
              <a:ext uri="{FF2B5EF4-FFF2-40B4-BE49-F238E27FC236}">
                <a16:creationId xmlns:a16="http://schemas.microsoft.com/office/drawing/2014/main" id="{CA942E9C-9195-8F21-F359-D31A84A2F179}"/>
              </a:ext>
            </a:extLst>
          </p:cNvPr>
          <p:cNvSpPr txBox="1"/>
          <p:nvPr/>
        </p:nvSpPr>
        <p:spPr>
          <a:xfrm>
            <a:off x="2570424" y="4958835"/>
            <a:ext cx="4594423" cy="830997"/>
          </a:xfrm>
          <a:prstGeom prst="rect">
            <a:avLst/>
          </a:prstGeom>
          <a:noFill/>
        </p:spPr>
        <p:txBody>
          <a:bodyPr wrap="square" rtlCol="0">
            <a:spAutoFit/>
          </a:bodyPr>
          <a:lstStyle/>
          <a:p>
            <a:pPr algn="ctr"/>
            <a:r>
              <a:rPr lang="nl-NL" sz="2400" b="1" dirty="0">
                <a:solidFill>
                  <a:schemeClr val="bg1"/>
                </a:solidFill>
                <a:latin typeface="Rubik SemiBold" pitchFamily="2" charset="-79"/>
                <a:cs typeface="Rubik SemiBold" pitchFamily="2" charset="-79"/>
              </a:rPr>
              <a:t>Een vakjury die je tips geeft om beter te worden</a:t>
            </a:r>
          </a:p>
        </p:txBody>
      </p:sp>
      <p:sp>
        <p:nvSpPr>
          <p:cNvPr id="19" name="Tekstvak 18">
            <a:extLst>
              <a:ext uri="{FF2B5EF4-FFF2-40B4-BE49-F238E27FC236}">
                <a16:creationId xmlns:a16="http://schemas.microsoft.com/office/drawing/2014/main" id="{218789C6-CB01-2F87-D447-555249FC2B75}"/>
              </a:ext>
            </a:extLst>
          </p:cNvPr>
          <p:cNvSpPr txBox="1"/>
          <p:nvPr/>
        </p:nvSpPr>
        <p:spPr>
          <a:xfrm>
            <a:off x="70563" y="2258309"/>
            <a:ext cx="4594423" cy="830997"/>
          </a:xfrm>
          <a:prstGeom prst="rect">
            <a:avLst/>
          </a:prstGeom>
          <a:noFill/>
        </p:spPr>
        <p:txBody>
          <a:bodyPr wrap="square" rtlCol="0">
            <a:spAutoFit/>
          </a:bodyPr>
          <a:lstStyle/>
          <a:p>
            <a:pPr algn="ctr"/>
            <a:r>
              <a:rPr lang="nl-NL" sz="2400" b="1" dirty="0">
                <a:solidFill>
                  <a:schemeClr val="bg1"/>
                </a:solidFill>
                <a:latin typeface="Rubik SemiBold" pitchFamily="2" charset="-79"/>
                <a:cs typeface="Rubik SemiBold" pitchFamily="2" charset="-79"/>
              </a:rPr>
              <a:t>VIP-middag voor</a:t>
            </a:r>
          </a:p>
          <a:p>
            <a:pPr algn="ctr"/>
            <a:r>
              <a:rPr lang="nl-NL" sz="2400" b="1" dirty="0">
                <a:solidFill>
                  <a:schemeClr val="bg1"/>
                </a:solidFill>
                <a:latin typeface="Rubik SemiBold" pitchFamily="2" charset="-79"/>
                <a:cs typeface="Rubik SemiBold" pitchFamily="2" charset="-79"/>
              </a:rPr>
              <a:t> finalisten</a:t>
            </a:r>
          </a:p>
        </p:txBody>
      </p:sp>
      <p:sp>
        <p:nvSpPr>
          <p:cNvPr id="20" name="Tekstvak 19">
            <a:extLst>
              <a:ext uri="{FF2B5EF4-FFF2-40B4-BE49-F238E27FC236}">
                <a16:creationId xmlns:a16="http://schemas.microsoft.com/office/drawing/2014/main" id="{AE9136B8-5FF3-A45B-9AB3-D5A702E4E238}"/>
              </a:ext>
            </a:extLst>
          </p:cNvPr>
          <p:cNvSpPr txBox="1"/>
          <p:nvPr/>
        </p:nvSpPr>
        <p:spPr>
          <a:xfrm>
            <a:off x="6991796" y="5603616"/>
            <a:ext cx="4594423" cy="461665"/>
          </a:xfrm>
          <a:prstGeom prst="rect">
            <a:avLst/>
          </a:prstGeom>
          <a:noFill/>
        </p:spPr>
        <p:txBody>
          <a:bodyPr wrap="square" rtlCol="0">
            <a:spAutoFit/>
          </a:bodyPr>
          <a:lstStyle/>
          <a:p>
            <a:pPr algn="ctr"/>
            <a:r>
              <a:rPr lang="nl-NL" sz="2400" b="1" dirty="0">
                <a:solidFill>
                  <a:schemeClr val="bg1"/>
                </a:solidFill>
                <a:latin typeface="Rubik SemiBold" pitchFamily="2" charset="-79"/>
                <a:cs typeface="Rubik SemiBold" pitchFamily="2" charset="-79"/>
              </a:rPr>
              <a:t>Anoniem kan je meedoen</a:t>
            </a:r>
          </a:p>
        </p:txBody>
      </p:sp>
    </p:spTree>
    <p:extLst>
      <p:ext uri="{BB962C8B-B14F-4D97-AF65-F5344CB8AC3E}">
        <p14:creationId xmlns:p14="http://schemas.microsoft.com/office/powerpoint/2010/main" val="1036294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nl-NL" sz="1200" dirty="0"/>
          </a:p>
        </p:txBody>
      </p:sp>
      <p:grpSp>
        <p:nvGrpSpPr>
          <p:cNvPr id="3" name="Group 3"/>
          <p:cNvGrpSpPr/>
          <p:nvPr/>
        </p:nvGrpSpPr>
        <p:grpSpPr>
          <a:xfrm>
            <a:off x="464837" y="416112"/>
            <a:ext cx="11262326" cy="6025776"/>
            <a:chOff x="0" y="0"/>
            <a:chExt cx="4449314" cy="2380554"/>
          </a:xfrm>
        </p:grpSpPr>
        <p:sp>
          <p:nvSpPr>
            <p:cNvPr id="4" name="Freeform 4"/>
            <p:cNvSpPr/>
            <p:nvPr/>
          </p:nvSpPr>
          <p:spPr>
            <a:xfrm>
              <a:off x="0" y="0"/>
              <a:ext cx="4449314" cy="2380554"/>
            </a:xfrm>
            <a:custGeom>
              <a:avLst/>
              <a:gdLst/>
              <a:ahLst/>
              <a:cxnLst/>
              <a:rect l="l" t="t" r="r" b="b"/>
              <a:pathLst>
                <a:path w="4449314" h="2380554">
                  <a:moveTo>
                    <a:pt x="0" y="0"/>
                  </a:moveTo>
                  <a:lnTo>
                    <a:pt x="4449314" y="0"/>
                  </a:lnTo>
                  <a:lnTo>
                    <a:pt x="4449314" y="2380554"/>
                  </a:lnTo>
                  <a:lnTo>
                    <a:pt x="0" y="2380554"/>
                  </a:lnTo>
                  <a:close/>
                </a:path>
              </a:pathLst>
            </a:custGeom>
            <a:solidFill>
              <a:srgbClr val="E30613"/>
            </a:solidFill>
          </p:spPr>
          <p:txBody>
            <a:bodyPr/>
            <a:lstStyle/>
            <a:p>
              <a:endParaRPr lang="nl-NL" sz="1200" dirty="0"/>
            </a:p>
          </p:txBody>
        </p:sp>
        <p:sp>
          <p:nvSpPr>
            <p:cNvPr id="5" name="TextBox 5"/>
            <p:cNvSpPr txBox="1"/>
            <p:nvPr/>
          </p:nvSpPr>
          <p:spPr>
            <a:xfrm>
              <a:off x="0" y="-85725"/>
              <a:ext cx="4449314" cy="2466279"/>
            </a:xfrm>
            <a:prstGeom prst="rect">
              <a:avLst/>
            </a:prstGeom>
          </p:spPr>
          <p:txBody>
            <a:bodyPr lIns="33867" tIns="33867" rIns="33867" bIns="33867" rtlCol="0" anchor="ctr"/>
            <a:lstStyle/>
            <a:p>
              <a:pPr algn="ctr">
                <a:lnSpc>
                  <a:spcPts val="2491"/>
                </a:lnSpc>
              </a:pPr>
              <a:endParaRPr sz="1200"/>
            </a:p>
          </p:txBody>
        </p:sp>
      </p:grpSp>
      <p:sp>
        <p:nvSpPr>
          <p:cNvPr id="6" name="Freeform 6"/>
          <p:cNvSpPr/>
          <p:nvPr/>
        </p:nvSpPr>
        <p:spPr>
          <a:xfrm>
            <a:off x="5256750" y="1263410"/>
            <a:ext cx="1376479" cy="4042359"/>
          </a:xfrm>
          <a:custGeom>
            <a:avLst/>
            <a:gdLst/>
            <a:ahLst/>
            <a:cxnLst/>
            <a:rect l="l" t="t" r="r" b="b"/>
            <a:pathLst>
              <a:path w="2064719" h="6063538">
                <a:moveTo>
                  <a:pt x="0" y="0"/>
                </a:moveTo>
                <a:lnTo>
                  <a:pt x="2064720" y="0"/>
                </a:lnTo>
                <a:lnTo>
                  <a:pt x="2064720" y="6063538"/>
                </a:lnTo>
                <a:lnTo>
                  <a:pt x="0" y="6063538"/>
                </a:lnTo>
                <a:lnTo>
                  <a:pt x="0" y="0"/>
                </a:lnTo>
                <a:close/>
              </a:path>
            </a:pathLst>
          </a:custGeom>
          <a:blipFill>
            <a:blip r:embed="rId4"/>
            <a:stretch>
              <a:fillRect r="-264246"/>
            </a:stretch>
          </a:blipFill>
        </p:spPr>
        <p:txBody>
          <a:bodyPr/>
          <a:lstStyle/>
          <a:p>
            <a:endParaRPr lang="nl-NL" sz="1200"/>
          </a:p>
        </p:txBody>
      </p:sp>
      <p:sp>
        <p:nvSpPr>
          <p:cNvPr id="7" name="TextBox 7"/>
          <p:cNvSpPr txBox="1"/>
          <p:nvPr/>
        </p:nvSpPr>
        <p:spPr>
          <a:xfrm>
            <a:off x="685800" y="1263410"/>
            <a:ext cx="4447077" cy="454355"/>
          </a:xfrm>
          <a:prstGeom prst="rect">
            <a:avLst/>
          </a:prstGeom>
        </p:spPr>
        <p:txBody>
          <a:bodyPr lIns="0" tIns="0" rIns="0" bIns="0" rtlCol="0" anchor="t">
            <a:spAutoFit/>
          </a:bodyPr>
          <a:lstStyle/>
          <a:p>
            <a:pPr>
              <a:lnSpc>
                <a:spcPts val="3898"/>
              </a:lnSpc>
              <a:spcBef>
                <a:spcPct val="0"/>
              </a:spcBef>
            </a:pPr>
            <a:endParaRPr lang="en-US" sz="2715" b="1" dirty="0">
              <a:solidFill>
                <a:srgbClr val="FCF4F4"/>
              </a:solidFill>
              <a:latin typeface="Arimo Bold"/>
              <a:ea typeface="Arimo Bold"/>
              <a:cs typeface="Arimo Bold"/>
              <a:sym typeface="Arimo Bold"/>
            </a:endParaRPr>
          </a:p>
        </p:txBody>
      </p:sp>
      <p:sp>
        <p:nvSpPr>
          <p:cNvPr id="8" name="TextBox 8"/>
          <p:cNvSpPr txBox="1"/>
          <p:nvPr/>
        </p:nvSpPr>
        <p:spPr>
          <a:xfrm>
            <a:off x="6757102" y="772264"/>
            <a:ext cx="4681107" cy="1260666"/>
          </a:xfrm>
          <a:prstGeom prst="rect">
            <a:avLst/>
          </a:prstGeom>
        </p:spPr>
        <p:txBody>
          <a:bodyPr lIns="0" tIns="0" rIns="0" bIns="0" rtlCol="0" anchor="t">
            <a:spAutoFit/>
          </a:bodyPr>
          <a:lstStyle/>
          <a:p>
            <a:pPr>
              <a:lnSpc>
                <a:spcPts val="2491"/>
              </a:lnSpc>
            </a:pPr>
            <a:r>
              <a:rPr lang="en-US" sz="2000" b="1" u="sng" dirty="0">
                <a:solidFill>
                  <a:srgbClr val="FCF4F4"/>
                </a:solidFill>
                <a:latin typeface="Rubik SemiBold"/>
                <a:ea typeface="Arimo"/>
                <a:cs typeface="Arimo"/>
                <a:sym typeface="Arimo"/>
              </a:rPr>
              <a:t>Niveau 2:</a:t>
            </a:r>
          </a:p>
          <a:p>
            <a:pPr>
              <a:lnSpc>
                <a:spcPts val="2491"/>
              </a:lnSpc>
              <a:spcBef>
                <a:spcPct val="0"/>
              </a:spcBef>
            </a:pPr>
            <a:r>
              <a:rPr lang="en-US" sz="2000" b="1" dirty="0">
                <a:solidFill>
                  <a:srgbClr val="FCF4F4"/>
                </a:solidFill>
                <a:latin typeface="Rubik SemiBold"/>
                <a:ea typeface="Arimo"/>
                <a:cs typeface="Arimo"/>
                <a:sym typeface="Arimo"/>
              </a:rPr>
              <a:t>- Uitvoerend broodbakker</a:t>
            </a:r>
          </a:p>
          <a:p>
            <a:pPr>
              <a:lnSpc>
                <a:spcPts val="2491"/>
              </a:lnSpc>
              <a:spcBef>
                <a:spcPct val="0"/>
              </a:spcBef>
            </a:pPr>
            <a:r>
              <a:rPr lang="en-US" sz="2000" b="1" dirty="0">
                <a:solidFill>
                  <a:srgbClr val="FCF4F4"/>
                </a:solidFill>
                <a:latin typeface="Rubik SemiBold"/>
                <a:ea typeface="Arimo"/>
                <a:cs typeface="Arimo"/>
                <a:sym typeface="Arimo"/>
              </a:rPr>
              <a:t>- Uitvoerend banketbakker</a:t>
            </a:r>
          </a:p>
          <a:p>
            <a:pPr>
              <a:lnSpc>
                <a:spcPts val="2491"/>
              </a:lnSpc>
              <a:spcBef>
                <a:spcPct val="0"/>
              </a:spcBef>
            </a:pPr>
            <a:r>
              <a:rPr lang="en-US" sz="2000" b="1" dirty="0">
                <a:solidFill>
                  <a:srgbClr val="FCF4F4"/>
                </a:solidFill>
                <a:latin typeface="Rubik SemiBold"/>
                <a:ea typeface="Arimo"/>
                <a:cs typeface="Arimo"/>
                <a:sym typeface="Arimo"/>
              </a:rPr>
              <a:t>- Uitvoerend brood- en banketbakker</a:t>
            </a:r>
          </a:p>
        </p:txBody>
      </p:sp>
      <p:sp>
        <p:nvSpPr>
          <p:cNvPr id="9" name="TextBox 9"/>
          <p:cNvSpPr txBox="1"/>
          <p:nvPr/>
        </p:nvSpPr>
        <p:spPr>
          <a:xfrm>
            <a:off x="6757102" y="2794018"/>
            <a:ext cx="5655860" cy="1581267"/>
          </a:xfrm>
          <a:prstGeom prst="rect">
            <a:avLst/>
          </a:prstGeom>
        </p:spPr>
        <p:txBody>
          <a:bodyPr wrap="square" lIns="0" tIns="0" rIns="0" bIns="0" rtlCol="0" anchor="t">
            <a:spAutoFit/>
          </a:bodyPr>
          <a:lstStyle/>
          <a:p>
            <a:pPr>
              <a:lnSpc>
                <a:spcPts val="2491"/>
              </a:lnSpc>
            </a:pPr>
            <a:r>
              <a:rPr lang="en-US" sz="2000" b="1" u="sng" dirty="0">
                <a:solidFill>
                  <a:srgbClr val="FCF4F4"/>
                </a:solidFill>
                <a:latin typeface="Rubik SemiBold"/>
                <a:ea typeface="Arimo"/>
                <a:cs typeface="Arimo"/>
                <a:sym typeface="Arimo"/>
              </a:rPr>
              <a:t>Niveau 3:</a:t>
            </a:r>
          </a:p>
          <a:p>
            <a:pPr>
              <a:lnSpc>
                <a:spcPts val="2491"/>
              </a:lnSpc>
              <a:spcBef>
                <a:spcPct val="0"/>
              </a:spcBef>
            </a:pPr>
            <a:r>
              <a:rPr lang="en-US" sz="2000" b="1" dirty="0">
                <a:solidFill>
                  <a:srgbClr val="FCF4F4"/>
                </a:solidFill>
                <a:latin typeface="Rubik SemiBold"/>
                <a:ea typeface="Arimo"/>
                <a:cs typeface="Arimo"/>
                <a:sym typeface="Arimo"/>
              </a:rPr>
              <a:t>- Zelfstandig werkend broodbakker</a:t>
            </a:r>
          </a:p>
          <a:p>
            <a:pPr>
              <a:lnSpc>
                <a:spcPts val="2491"/>
              </a:lnSpc>
              <a:spcBef>
                <a:spcPct val="0"/>
              </a:spcBef>
            </a:pPr>
            <a:r>
              <a:rPr lang="en-US" sz="2000" b="1" dirty="0">
                <a:solidFill>
                  <a:srgbClr val="FCF4F4"/>
                </a:solidFill>
                <a:latin typeface="Rubik SemiBold"/>
                <a:ea typeface="Arimo"/>
                <a:cs typeface="Arimo"/>
                <a:sym typeface="Arimo"/>
              </a:rPr>
              <a:t>- Zelfstandig werkend banketbakker</a:t>
            </a:r>
          </a:p>
          <a:p>
            <a:pPr>
              <a:lnSpc>
                <a:spcPts val="2491"/>
              </a:lnSpc>
              <a:spcBef>
                <a:spcPct val="0"/>
              </a:spcBef>
            </a:pPr>
            <a:r>
              <a:rPr lang="en-US" sz="2000" b="1" dirty="0">
                <a:solidFill>
                  <a:srgbClr val="FCF4F4"/>
                </a:solidFill>
                <a:latin typeface="Rubik SemiBold"/>
                <a:ea typeface="Arimo"/>
                <a:cs typeface="Arimo"/>
                <a:sym typeface="Arimo"/>
              </a:rPr>
              <a:t>- Zelfstandig werkend brood- en </a:t>
            </a:r>
          </a:p>
          <a:p>
            <a:pPr>
              <a:lnSpc>
                <a:spcPts val="2491"/>
              </a:lnSpc>
              <a:spcBef>
                <a:spcPct val="0"/>
              </a:spcBef>
            </a:pPr>
            <a:r>
              <a:rPr lang="en-US" sz="2000" b="1" dirty="0">
                <a:solidFill>
                  <a:srgbClr val="FCF4F4"/>
                </a:solidFill>
                <a:latin typeface="Rubik SemiBold"/>
                <a:ea typeface="Arimo"/>
                <a:cs typeface="Arimo"/>
                <a:sym typeface="Arimo"/>
              </a:rPr>
              <a:t>  banketbakker</a:t>
            </a:r>
          </a:p>
        </p:txBody>
      </p:sp>
      <p:sp>
        <p:nvSpPr>
          <p:cNvPr id="10" name="TextBox 10"/>
          <p:cNvSpPr txBox="1"/>
          <p:nvPr/>
        </p:nvSpPr>
        <p:spPr>
          <a:xfrm>
            <a:off x="6757102" y="4831088"/>
            <a:ext cx="3083943" cy="949362"/>
          </a:xfrm>
          <a:prstGeom prst="rect">
            <a:avLst/>
          </a:prstGeom>
        </p:spPr>
        <p:txBody>
          <a:bodyPr wrap="square" lIns="0" tIns="0" rIns="0" bIns="0" rtlCol="0" anchor="t">
            <a:spAutoFit/>
          </a:bodyPr>
          <a:lstStyle/>
          <a:p>
            <a:pPr>
              <a:lnSpc>
                <a:spcPts val="2491"/>
              </a:lnSpc>
            </a:pPr>
            <a:r>
              <a:rPr lang="en-US" sz="2000" b="1" u="sng" dirty="0">
                <a:solidFill>
                  <a:srgbClr val="FCF4F4"/>
                </a:solidFill>
                <a:latin typeface="Rubik SemiBold"/>
                <a:ea typeface="Arimo"/>
                <a:cs typeface="Arimo"/>
                <a:sym typeface="Arimo"/>
              </a:rPr>
              <a:t>Niveau 4:</a:t>
            </a:r>
          </a:p>
          <a:p>
            <a:pPr>
              <a:lnSpc>
                <a:spcPts val="2491"/>
              </a:lnSpc>
              <a:spcBef>
                <a:spcPct val="0"/>
              </a:spcBef>
            </a:pPr>
            <a:r>
              <a:rPr lang="en-US" sz="2000" b="1" dirty="0">
                <a:solidFill>
                  <a:srgbClr val="FCF4F4"/>
                </a:solidFill>
                <a:latin typeface="Rubik SemiBold"/>
                <a:ea typeface="Arimo"/>
                <a:cs typeface="Arimo"/>
                <a:sym typeface="Arimo"/>
              </a:rPr>
              <a:t>- Patisserie</a:t>
            </a:r>
          </a:p>
          <a:p>
            <a:pPr>
              <a:lnSpc>
                <a:spcPts val="2491"/>
              </a:lnSpc>
              <a:spcBef>
                <a:spcPct val="0"/>
              </a:spcBef>
            </a:pPr>
            <a:r>
              <a:rPr lang="en-US" sz="2000" b="1" dirty="0">
                <a:solidFill>
                  <a:srgbClr val="FCF4F4"/>
                </a:solidFill>
                <a:latin typeface="Rubik SemiBold"/>
                <a:ea typeface="Arimo"/>
                <a:cs typeface="Arimo"/>
                <a:sym typeface="Arimo"/>
              </a:rPr>
              <a:t>- Boulangerie</a:t>
            </a:r>
          </a:p>
        </p:txBody>
      </p:sp>
      <p:sp>
        <p:nvSpPr>
          <p:cNvPr id="13" name="TextBox 7">
            <a:extLst>
              <a:ext uri="{FF2B5EF4-FFF2-40B4-BE49-F238E27FC236}">
                <a16:creationId xmlns:a16="http://schemas.microsoft.com/office/drawing/2014/main" id="{936E27B2-8DE1-6D27-C387-BF0A763E7E79}"/>
              </a:ext>
            </a:extLst>
          </p:cNvPr>
          <p:cNvSpPr txBox="1"/>
          <p:nvPr/>
        </p:nvSpPr>
        <p:spPr>
          <a:xfrm>
            <a:off x="685800" y="1263410"/>
            <a:ext cx="4447077" cy="454355"/>
          </a:xfrm>
          <a:prstGeom prst="rect">
            <a:avLst/>
          </a:prstGeom>
        </p:spPr>
        <p:txBody>
          <a:bodyPr lIns="0" tIns="0" rIns="0" bIns="0" rtlCol="0" anchor="t">
            <a:spAutoFit/>
          </a:bodyPr>
          <a:lstStyle/>
          <a:p>
            <a:pPr>
              <a:lnSpc>
                <a:spcPts val="3898"/>
              </a:lnSpc>
              <a:spcBef>
                <a:spcPct val="0"/>
              </a:spcBef>
            </a:pPr>
            <a:endParaRPr lang="en-US" sz="2715" b="1" dirty="0">
              <a:solidFill>
                <a:srgbClr val="FCF4F4"/>
              </a:solidFill>
              <a:latin typeface="Arimo Bold"/>
              <a:ea typeface="Arimo Bold"/>
              <a:cs typeface="Arimo Bold"/>
              <a:sym typeface="Arimo Bold"/>
            </a:endParaRPr>
          </a:p>
        </p:txBody>
      </p:sp>
      <p:sp>
        <p:nvSpPr>
          <p:cNvPr id="14" name="Tekstvak 13">
            <a:extLst>
              <a:ext uri="{FF2B5EF4-FFF2-40B4-BE49-F238E27FC236}">
                <a16:creationId xmlns:a16="http://schemas.microsoft.com/office/drawing/2014/main" id="{89EC6FD3-B8C0-FC98-0A25-2C057B934E10}"/>
              </a:ext>
            </a:extLst>
          </p:cNvPr>
          <p:cNvSpPr txBox="1"/>
          <p:nvPr/>
        </p:nvSpPr>
        <p:spPr>
          <a:xfrm>
            <a:off x="600390" y="1315934"/>
            <a:ext cx="4594423" cy="1077218"/>
          </a:xfrm>
          <a:prstGeom prst="rect">
            <a:avLst/>
          </a:prstGeom>
          <a:noFill/>
        </p:spPr>
        <p:txBody>
          <a:bodyPr wrap="square" rtlCol="0">
            <a:spAutoFit/>
          </a:bodyPr>
          <a:lstStyle/>
          <a:p>
            <a:pPr algn="ctr"/>
            <a:r>
              <a:rPr lang="nl-NL" sz="3200" b="1" dirty="0">
                <a:solidFill>
                  <a:schemeClr val="bg1"/>
                </a:solidFill>
                <a:latin typeface="Rubik SemiBold" pitchFamily="2" charset="-79"/>
                <a:cs typeface="Rubik SemiBold" pitchFamily="2" charset="-79"/>
              </a:rPr>
              <a:t>In welke klasse kan ik meedoen?</a:t>
            </a:r>
          </a:p>
        </p:txBody>
      </p:sp>
      <p:pic>
        <p:nvPicPr>
          <p:cNvPr id="16" name="Afbeelding 15" descr="Afbeelding met persoon, kleding, voedsel, muur&#10;&#10;Door AI gegenereerde inhoud is mogelijk onjuist.">
            <a:extLst>
              <a:ext uri="{FF2B5EF4-FFF2-40B4-BE49-F238E27FC236}">
                <a16:creationId xmlns:a16="http://schemas.microsoft.com/office/drawing/2014/main" id="{14711F5A-0293-D8D6-8D85-8A980F44E0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799" y="3189650"/>
            <a:ext cx="4447077" cy="29661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71049-EF8E-757F-206F-21009017E6C5}"/>
            </a:ext>
          </a:extLst>
        </p:cNvPr>
        <p:cNvGrpSpPr/>
        <p:nvPr/>
      </p:nvGrpSpPr>
      <p:grpSpPr>
        <a:xfrm>
          <a:off x="0" y="0"/>
          <a:ext cx="0" cy="0"/>
          <a:chOff x="0" y="0"/>
          <a:chExt cx="0" cy="0"/>
        </a:xfrm>
      </p:grpSpPr>
      <p:pic>
        <p:nvPicPr>
          <p:cNvPr id="8" name="Afbeelding 7" descr="Afbeelding met tekst, Lettertype, Graphics, grafische vormgeving&#10;&#10;Automatisch gegenereerde beschrijving">
            <a:extLst>
              <a:ext uri="{FF2B5EF4-FFF2-40B4-BE49-F238E27FC236}">
                <a16:creationId xmlns:a16="http://schemas.microsoft.com/office/drawing/2014/main" id="{2DA04091-76C9-0451-7283-01E6B61E1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86" y="5335929"/>
            <a:ext cx="1221307" cy="984165"/>
          </a:xfrm>
          <a:prstGeom prst="rect">
            <a:avLst/>
          </a:prstGeom>
        </p:spPr>
      </p:pic>
      <p:sp>
        <p:nvSpPr>
          <p:cNvPr id="4" name="Tekstvak 3">
            <a:extLst>
              <a:ext uri="{FF2B5EF4-FFF2-40B4-BE49-F238E27FC236}">
                <a16:creationId xmlns:a16="http://schemas.microsoft.com/office/drawing/2014/main" id="{97B2D2EF-D505-00B9-7248-B6DC38F2ADCA}"/>
              </a:ext>
            </a:extLst>
          </p:cNvPr>
          <p:cNvSpPr txBox="1"/>
          <p:nvPr/>
        </p:nvSpPr>
        <p:spPr>
          <a:xfrm>
            <a:off x="2087869" y="838594"/>
            <a:ext cx="2420136" cy="584775"/>
          </a:xfrm>
          <a:prstGeom prst="rect">
            <a:avLst/>
          </a:prstGeom>
          <a:noFill/>
        </p:spPr>
        <p:txBody>
          <a:bodyPr wrap="square" rtlCol="0">
            <a:spAutoFit/>
          </a:bodyPr>
          <a:lstStyle/>
          <a:p>
            <a:r>
              <a:rPr lang="nl-NL" sz="3200" b="1" dirty="0">
                <a:solidFill>
                  <a:schemeClr val="bg1"/>
                </a:solidFill>
                <a:latin typeface="Rubik SemiBold" pitchFamily="2" charset="-79"/>
                <a:cs typeface="Rubik SemiBold" pitchFamily="2" charset="-79"/>
              </a:rPr>
              <a:t>De klassen</a:t>
            </a:r>
          </a:p>
        </p:txBody>
      </p:sp>
      <p:sp>
        <p:nvSpPr>
          <p:cNvPr id="6" name="Tekstvak 5">
            <a:extLst>
              <a:ext uri="{FF2B5EF4-FFF2-40B4-BE49-F238E27FC236}">
                <a16:creationId xmlns:a16="http://schemas.microsoft.com/office/drawing/2014/main" id="{C0307714-B748-5FF9-F7E3-36FCC9219551}"/>
              </a:ext>
            </a:extLst>
          </p:cNvPr>
          <p:cNvSpPr txBox="1"/>
          <p:nvPr/>
        </p:nvSpPr>
        <p:spPr>
          <a:xfrm>
            <a:off x="935444" y="1902341"/>
            <a:ext cx="4938242" cy="4893647"/>
          </a:xfrm>
          <a:prstGeom prst="rect">
            <a:avLst/>
          </a:prstGeom>
          <a:noFill/>
        </p:spPr>
        <p:txBody>
          <a:bodyPr wrap="square" rtlCol="0">
            <a:spAutoFit/>
          </a:bodyPr>
          <a:lstStyle/>
          <a:p>
            <a:r>
              <a:rPr lang="nl-NL" sz="2000" dirty="0">
                <a:solidFill>
                  <a:schemeClr val="bg1"/>
                </a:solidFill>
                <a:latin typeface="Rubik SemiBold" pitchFamily="2" charset="-79"/>
                <a:cs typeface="Rubik SemiBold" pitchFamily="2" charset="-79"/>
              </a:rPr>
              <a:t>Niveau 2</a:t>
            </a:r>
          </a:p>
          <a:p>
            <a:pPr marL="457200" indent="-457200">
              <a:buFontTx/>
              <a:buChar char="-"/>
            </a:pPr>
            <a:r>
              <a:rPr lang="nl-NL" sz="1500" dirty="0">
                <a:solidFill>
                  <a:schemeClr val="bg1"/>
                </a:solidFill>
                <a:latin typeface="Rubik SemiBold" pitchFamily="2" charset="-79"/>
                <a:cs typeface="Rubik SemiBold" pitchFamily="2" charset="-79"/>
              </a:rPr>
              <a:t>Uitvoerend broodbakker</a:t>
            </a:r>
          </a:p>
          <a:p>
            <a:pPr marL="457200" indent="-457200">
              <a:buFontTx/>
              <a:buChar char="-"/>
            </a:pPr>
            <a:r>
              <a:rPr lang="nl-NL" sz="1500" dirty="0">
                <a:solidFill>
                  <a:schemeClr val="bg1"/>
                </a:solidFill>
                <a:latin typeface="Rubik SemiBold" pitchFamily="2" charset="-79"/>
                <a:cs typeface="Rubik SemiBold" pitchFamily="2" charset="-79"/>
              </a:rPr>
              <a:t>Uitvoerend brood- en banketbakker</a:t>
            </a:r>
          </a:p>
          <a:p>
            <a:pPr marL="457200" indent="-457200">
              <a:buFontTx/>
              <a:buChar char="-"/>
            </a:pPr>
            <a:r>
              <a:rPr lang="nl-NL" sz="1500" dirty="0">
                <a:solidFill>
                  <a:schemeClr val="bg1"/>
                </a:solidFill>
                <a:latin typeface="Rubik SemiBold" pitchFamily="2" charset="-79"/>
                <a:cs typeface="Rubik SemiBold" pitchFamily="2" charset="-79"/>
              </a:rPr>
              <a:t>Uitvoerend banketbakker</a:t>
            </a:r>
          </a:p>
          <a:p>
            <a:pPr marL="457200" indent="-457200">
              <a:buFontTx/>
              <a:buChar char="-"/>
            </a:pPr>
            <a:endParaRPr lang="nl-NL" sz="1500" dirty="0">
              <a:solidFill>
                <a:schemeClr val="bg1"/>
              </a:solidFill>
              <a:latin typeface="Rubik SemiBold" pitchFamily="2" charset="-79"/>
              <a:cs typeface="Rubik SemiBold" pitchFamily="2" charset="-79"/>
            </a:endParaRPr>
          </a:p>
          <a:p>
            <a:r>
              <a:rPr lang="nl-NL" sz="2000" dirty="0">
                <a:solidFill>
                  <a:schemeClr val="bg1"/>
                </a:solidFill>
                <a:latin typeface="Rubik SemiBold" pitchFamily="2" charset="-79"/>
                <a:cs typeface="Rubik SemiBold" pitchFamily="2" charset="-79"/>
              </a:rPr>
              <a:t>Niveau 3</a:t>
            </a:r>
          </a:p>
          <a:p>
            <a:pPr marL="457200" indent="-457200">
              <a:buFontTx/>
              <a:buChar char="-"/>
            </a:pPr>
            <a:r>
              <a:rPr lang="nl-NL" sz="1500" dirty="0">
                <a:solidFill>
                  <a:schemeClr val="bg1"/>
                </a:solidFill>
                <a:latin typeface="Rubik SemiBold" pitchFamily="2" charset="-79"/>
                <a:cs typeface="Rubik SemiBold" pitchFamily="2" charset="-79"/>
              </a:rPr>
              <a:t>Zelfstandig werkend broodbakker</a:t>
            </a:r>
          </a:p>
          <a:p>
            <a:pPr marL="457200" indent="-457200">
              <a:buFontTx/>
              <a:buChar char="-"/>
            </a:pPr>
            <a:r>
              <a:rPr lang="nl-NL" sz="1500" dirty="0">
                <a:solidFill>
                  <a:schemeClr val="bg1"/>
                </a:solidFill>
                <a:latin typeface="Rubik SemiBold" pitchFamily="2" charset="-79"/>
                <a:cs typeface="Rubik SemiBold" pitchFamily="2" charset="-79"/>
              </a:rPr>
              <a:t>Zelfstandig werkend brood- en banketbakker</a:t>
            </a:r>
          </a:p>
          <a:p>
            <a:pPr marL="457200" indent="-457200">
              <a:buFontTx/>
              <a:buChar char="-"/>
            </a:pPr>
            <a:r>
              <a:rPr lang="nl-NL" sz="1500" dirty="0">
                <a:solidFill>
                  <a:schemeClr val="bg1"/>
                </a:solidFill>
                <a:latin typeface="Rubik SemiBold" pitchFamily="2" charset="-79"/>
                <a:cs typeface="Rubik SemiBold" pitchFamily="2" charset="-79"/>
              </a:rPr>
              <a:t>Zelfstandig werkend banketbakker</a:t>
            </a:r>
          </a:p>
          <a:p>
            <a:pPr marL="457200" indent="-457200">
              <a:buFontTx/>
              <a:buChar char="-"/>
            </a:pPr>
            <a:endParaRPr lang="nl-NL" sz="1500" dirty="0">
              <a:solidFill>
                <a:schemeClr val="bg1"/>
              </a:solidFill>
              <a:latin typeface="Rubik SemiBold" pitchFamily="2" charset="-79"/>
              <a:cs typeface="Rubik SemiBold" pitchFamily="2" charset="-79"/>
            </a:endParaRPr>
          </a:p>
          <a:p>
            <a:r>
              <a:rPr lang="nl-NL" sz="2000" dirty="0">
                <a:solidFill>
                  <a:schemeClr val="bg1"/>
                </a:solidFill>
                <a:latin typeface="Rubik SemiBold" pitchFamily="2" charset="-79"/>
                <a:cs typeface="Rubik SemiBold" pitchFamily="2" charset="-79"/>
              </a:rPr>
              <a:t>Niveau 4</a:t>
            </a:r>
          </a:p>
          <a:p>
            <a:pPr marL="457200" indent="-457200">
              <a:buFontTx/>
              <a:buChar char="-"/>
            </a:pPr>
            <a:r>
              <a:rPr lang="nl-NL" sz="1500" dirty="0">
                <a:solidFill>
                  <a:schemeClr val="bg1"/>
                </a:solidFill>
                <a:latin typeface="Rubik SemiBold" pitchFamily="2" charset="-79"/>
                <a:cs typeface="Rubik SemiBold" pitchFamily="2" charset="-79"/>
              </a:rPr>
              <a:t>Boulanger</a:t>
            </a:r>
          </a:p>
          <a:p>
            <a:pPr marL="457200" indent="-457200">
              <a:buFontTx/>
              <a:buChar char="-"/>
            </a:pPr>
            <a:r>
              <a:rPr lang="nl-NL" sz="1500" dirty="0">
                <a:solidFill>
                  <a:schemeClr val="bg1"/>
                </a:solidFill>
                <a:latin typeface="Rubik SemiBold" pitchFamily="2" charset="-79"/>
                <a:cs typeface="Rubik SemiBold" pitchFamily="2" charset="-79"/>
              </a:rPr>
              <a:t>Patissier</a:t>
            </a:r>
          </a:p>
          <a:p>
            <a:pPr marL="457200" indent="-457200">
              <a:buFontTx/>
              <a:buChar char="-"/>
            </a:pPr>
            <a:endParaRPr lang="nl-NL" sz="2400" dirty="0">
              <a:solidFill>
                <a:schemeClr val="bg1"/>
              </a:solidFill>
              <a:latin typeface="Amasis MT Pro Black" panose="020F0502020204030204" pitchFamily="18" charset="0"/>
            </a:endParaRPr>
          </a:p>
          <a:p>
            <a:pPr marL="457200" indent="-457200">
              <a:buFontTx/>
              <a:buChar char="-"/>
            </a:pPr>
            <a:endParaRPr lang="nl-NL" sz="2400" dirty="0">
              <a:solidFill>
                <a:schemeClr val="bg1"/>
              </a:solidFill>
              <a:latin typeface="Amasis MT Pro Black" panose="020F0502020204030204" pitchFamily="18" charset="0"/>
            </a:endParaRPr>
          </a:p>
          <a:p>
            <a:pPr marL="457200" indent="-457200">
              <a:buFontTx/>
              <a:buChar char="-"/>
            </a:pPr>
            <a:endParaRPr lang="nl-NL" sz="2400" dirty="0">
              <a:solidFill>
                <a:schemeClr val="bg1"/>
              </a:solidFill>
              <a:latin typeface="Amasis MT Pro Black" panose="020F0502020204030204" pitchFamily="18" charset="0"/>
            </a:endParaRPr>
          </a:p>
          <a:p>
            <a:pPr marL="457200" indent="-457200">
              <a:buFontTx/>
              <a:buChar char="-"/>
            </a:pPr>
            <a:endParaRPr lang="nl-NL" sz="3200" dirty="0">
              <a:solidFill>
                <a:schemeClr val="bg1"/>
              </a:solidFill>
            </a:endParaRPr>
          </a:p>
        </p:txBody>
      </p:sp>
      <p:sp>
        <p:nvSpPr>
          <p:cNvPr id="2" name="Rechthoek 1">
            <a:extLst>
              <a:ext uri="{FF2B5EF4-FFF2-40B4-BE49-F238E27FC236}">
                <a16:creationId xmlns:a16="http://schemas.microsoft.com/office/drawing/2014/main" id="{776E3DDC-9CAC-6E62-956A-FB213B1A6C6C}"/>
              </a:ext>
            </a:extLst>
          </p:cNvPr>
          <p:cNvSpPr/>
          <p:nvPr/>
        </p:nvSpPr>
        <p:spPr>
          <a:xfrm>
            <a:off x="798713" y="180358"/>
            <a:ext cx="8408142" cy="5994400"/>
          </a:xfrm>
          <a:prstGeom prst="rect">
            <a:avLst/>
          </a:prstGeom>
          <a:solidFill>
            <a:srgbClr val="EC6608"/>
          </a:solidFill>
          <a:ln>
            <a:solidFill>
              <a:srgbClr val="EC66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ekstvak 2">
            <a:extLst>
              <a:ext uri="{FF2B5EF4-FFF2-40B4-BE49-F238E27FC236}">
                <a16:creationId xmlns:a16="http://schemas.microsoft.com/office/drawing/2014/main" id="{DCA18602-F673-82B1-71B8-441BDC1C4677}"/>
              </a:ext>
            </a:extLst>
          </p:cNvPr>
          <p:cNvSpPr txBox="1"/>
          <p:nvPr/>
        </p:nvSpPr>
        <p:spPr>
          <a:xfrm>
            <a:off x="1096167" y="388787"/>
            <a:ext cx="7813233" cy="1077218"/>
          </a:xfrm>
          <a:prstGeom prst="rect">
            <a:avLst/>
          </a:prstGeom>
          <a:noFill/>
        </p:spPr>
        <p:txBody>
          <a:bodyPr wrap="square" rtlCol="0">
            <a:spAutoFit/>
          </a:bodyPr>
          <a:lstStyle/>
          <a:p>
            <a:r>
              <a:rPr lang="nl-NL" sz="3200" b="1" dirty="0">
                <a:solidFill>
                  <a:schemeClr val="bg1"/>
                </a:solidFill>
                <a:latin typeface="Rubik SemiBold" pitchFamily="2" charset="-79"/>
                <a:cs typeface="Rubik SemiBold" pitchFamily="2" charset="-79"/>
              </a:rPr>
              <a:t>Check jeugdvakwedstrijden.nl hoe jouw opdracht eruit ziet!</a:t>
            </a:r>
          </a:p>
        </p:txBody>
      </p:sp>
      <p:pic>
        <p:nvPicPr>
          <p:cNvPr id="10" name="Afbeelding 9" descr="Afbeelding met tekst, schermopname, voedsel&#10;&#10;Door AI gegenereerde inhoud is mogelijk onjuist.">
            <a:extLst>
              <a:ext uri="{FF2B5EF4-FFF2-40B4-BE49-F238E27FC236}">
                <a16:creationId xmlns:a16="http://schemas.microsoft.com/office/drawing/2014/main" id="{160B5256-5A91-4631-CD81-4132FA7E54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514656" y="1760579"/>
            <a:ext cx="9162688" cy="4850515"/>
          </a:xfrm>
          <a:prstGeom prst="rect">
            <a:avLst/>
          </a:prstGeom>
        </p:spPr>
      </p:pic>
      <p:pic>
        <p:nvPicPr>
          <p:cNvPr id="11" name="Graphic 10" descr="Lijn met pijl: curve in tegenwijzerzin met effen opvulling">
            <a:extLst>
              <a:ext uri="{FF2B5EF4-FFF2-40B4-BE49-F238E27FC236}">
                <a16:creationId xmlns:a16="http://schemas.microsoft.com/office/drawing/2014/main" id="{022D9404-08B1-FA5D-68B7-11AF5F155F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752017">
            <a:off x="7169601" y="-190954"/>
            <a:ext cx="2229495" cy="2643870"/>
          </a:xfrm>
          <a:prstGeom prst="rect">
            <a:avLst/>
          </a:prstGeom>
        </p:spPr>
      </p:pic>
      <p:sp>
        <p:nvSpPr>
          <p:cNvPr id="14" name="Tekstvak 13">
            <a:extLst>
              <a:ext uri="{FF2B5EF4-FFF2-40B4-BE49-F238E27FC236}">
                <a16:creationId xmlns:a16="http://schemas.microsoft.com/office/drawing/2014/main" id="{2CF43436-772C-0570-684A-BC1CD5FCFCBB}"/>
              </a:ext>
            </a:extLst>
          </p:cNvPr>
          <p:cNvSpPr txBox="1"/>
          <p:nvPr/>
        </p:nvSpPr>
        <p:spPr>
          <a:xfrm>
            <a:off x="9408782" y="264417"/>
            <a:ext cx="3037353" cy="1200329"/>
          </a:xfrm>
          <a:prstGeom prst="rect">
            <a:avLst/>
          </a:prstGeom>
          <a:noFill/>
        </p:spPr>
        <p:txBody>
          <a:bodyPr wrap="square" rtlCol="0">
            <a:spAutoFit/>
          </a:bodyPr>
          <a:lstStyle/>
          <a:p>
            <a:r>
              <a:rPr lang="nl-NL" sz="2400" b="1" dirty="0">
                <a:solidFill>
                  <a:srgbClr val="164194"/>
                </a:solidFill>
                <a:latin typeface="Rubik SemiBold" pitchFamily="2" charset="-79"/>
                <a:cs typeface="Rubik SemiBold" pitchFamily="2" charset="-79"/>
              </a:rPr>
              <a:t>Hier vind je alle informatie over de wedstrijd!</a:t>
            </a:r>
          </a:p>
        </p:txBody>
      </p:sp>
    </p:spTree>
    <p:extLst>
      <p:ext uri="{BB962C8B-B14F-4D97-AF65-F5344CB8AC3E}">
        <p14:creationId xmlns:p14="http://schemas.microsoft.com/office/powerpoint/2010/main" val="100030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EB60A8-F9AC-280E-9320-7AE98A823D7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09342B-37B5-75B6-7C63-D2441D76F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a:extLst>
              <a:ext uri="{FF2B5EF4-FFF2-40B4-BE49-F238E27FC236}">
                <a16:creationId xmlns:a16="http://schemas.microsoft.com/office/drawing/2014/main" id="{DB7BEF35-A1EB-9821-8F14-D51E8284E5AA}"/>
              </a:ext>
            </a:extLst>
          </p:cNvPr>
          <p:cNvSpPr/>
          <p:nvPr/>
        </p:nvSpPr>
        <p:spPr>
          <a:xfrm>
            <a:off x="501396" y="431800"/>
            <a:ext cx="11186160" cy="5994400"/>
          </a:xfrm>
          <a:prstGeom prst="rect">
            <a:avLst/>
          </a:prstGeom>
          <a:solidFill>
            <a:srgbClr val="1641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DF2EC6B2-0D85-9F9C-FA60-E76B232F7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91" y="738468"/>
            <a:ext cx="2444620" cy="1969947"/>
          </a:xfrm>
          <a:prstGeom prst="rect">
            <a:avLst/>
          </a:prstGeom>
        </p:spPr>
      </p:pic>
      <p:sp>
        <p:nvSpPr>
          <p:cNvPr id="3" name="Tekstvak 2">
            <a:extLst>
              <a:ext uri="{FF2B5EF4-FFF2-40B4-BE49-F238E27FC236}">
                <a16:creationId xmlns:a16="http://schemas.microsoft.com/office/drawing/2014/main" id="{5A21E097-B8A1-6D2D-0423-1ECBE7B8B259}"/>
              </a:ext>
            </a:extLst>
          </p:cNvPr>
          <p:cNvSpPr txBox="1"/>
          <p:nvPr/>
        </p:nvSpPr>
        <p:spPr>
          <a:xfrm>
            <a:off x="1059599" y="951804"/>
            <a:ext cx="4594423" cy="461665"/>
          </a:xfrm>
          <a:prstGeom prst="rect">
            <a:avLst/>
          </a:prstGeom>
          <a:noFill/>
        </p:spPr>
        <p:txBody>
          <a:bodyPr wrap="square" rtlCol="0">
            <a:spAutoFit/>
          </a:bodyPr>
          <a:lstStyle/>
          <a:p>
            <a:pPr algn="ctr"/>
            <a:r>
              <a:rPr lang="nl-NL" sz="2400" b="1" dirty="0">
                <a:solidFill>
                  <a:schemeClr val="bg1"/>
                </a:solidFill>
                <a:latin typeface="Rubik SemiBold" pitchFamily="2" charset="-79"/>
                <a:cs typeface="Rubik SemiBold" pitchFamily="2" charset="-79"/>
              </a:rPr>
              <a:t> Aanmelden en oefenen!</a:t>
            </a:r>
          </a:p>
        </p:txBody>
      </p:sp>
      <p:pic>
        <p:nvPicPr>
          <p:cNvPr id="7" name="Afbeelding 6" descr="Afbeelding met persoon, kleding, overdekt, Kok&#10;&#10;Door AI gegenereerde inhoud is mogelijk onjuist.">
            <a:extLst>
              <a:ext uri="{FF2B5EF4-FFF2-40B4-BE49-F238E27FC236}">
                <a16:creationId xmlns:a16="http://schemas.microsoft.com/office/drawing/2014/main" id="{54CFD626-9EA1-819F-3575-2008D3E60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9233" y="851900"/>
            <a:ext cx="3312961" cy="5154200"/>
          </a:xfrm>
          <a:prstGeom prst="rect">
            <a:avLst/>
          </a:prstGeom>
        </p:spPr>
      </p:pic>
      <p:pic>
        <p:nvPicPr>
          <p:cNvPr id="10" name="Afbeelding 9" descr="Afbeelding met persoon, kleding, Voedselverwerking, overdekt&#10;&#10;Door AI gegenereerde inhoud is mogelijk onjuist.">
            <a:extLst>
              <a:ext uri="{FF2B5EF4-FFF2-40B4-BE49-F238E27FC236}">
                <a16:creationId xmlns:a16="http://schemas.microsoft.com/office/drawing/2014/main" id="{3E626132-7E94-BABB-906D-4F118F8D2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053" y="4135790"/>
            <a:ext cx="3893716" cy="2597078"/>
          </a:xfrm>
          <a:prstGeom prst="rect">
            <a:avLst/>
          </a:prstGeom>
        </p:spPr>
      </p:pic>
      <p:sp>
        <p:nvSpPr>
          <p:cNvPr id="11" name="Tekstvak 10">
            <a:extLst>
              <a:ext uri="{FF2B5EF4-FFF2-40B4-BE49-F238E27FC236}">
                <a16:creationId xmlns:a16="http://schemas.microsoft.com/office/drawing/2014/main" id="{1516CB2F-4F5F-B57C-B1DC-049A4E649136}"/>
              </a:ext>
            </a:extLst>
          </p:cNvPr>
          <p:cNvSpPr txBox="1"/>
          <p:nvPr/>
        </p:nvSpPr>
        <p:spPr>
          <a:xfrm>
            <a:off x="1394189" y="2574106"/>
            <a:ext cx="8038401" cy="1200329"/>
          </a:xfrm>
          <a:prstGeom prst="rect">
            <a:avLst/>
          </a:prstGeom>
          <a:noFill/>
        </p:spPr>
        <p:txBody>
          <a:bodyPr wrap="square" rtlCol="0">
            <a:spAutoFit/>
          </a:bodyPr>
          <a:lstStyle/>
          <a:p>
            <a:pPr marL="342900" indent="-342900">
              <a:buFont typeface="Arial" panose="020B0604020202020204" pitchFamily="34" charset="0"/>
              <a:buChar char="•"/>
            </a:pPr>
            <a:r>
              <a:rPr lang="nl-NL" sz="2400" b="1" dirty="0">
                <a:solidFill>
                  <a:schemeClr val="bg1"/>
                </a:solidFill>
                <a:latin typeface="Rubik SemiBold" pitchFamily="2" charset="-79"/>
                <a:cs typeface="Rubik SemiBold" pitchFamily="2" charset="-79"/>
              </a:rPr>
              <a:t>Op school samen met je docent </a:t>
            </a:r>
          </a:p>
          <a:p>
            <a:endParaRPr lang="nl-NL" sz="2400" b="1" dirty="0">
              <a:solidFill>
                <a:schemeClr val="bg1"/>
              </a:solidFill>
              <a:latin typeface="Rubik SemiBold" pitchFamily="2" charset="-79"/>
              <a:cs typeface="Rubik SemiBold" pitchFamily="2" charset="-79"/>
            </a:endParaRPr>
          </a:p>
          <a:p>
            <a:pPr marL="342900" indent="-342900">
              <a:buFont typeface="Arial" panose="020B0604020202020204" pitchFamily="34" charset="0"/>
              <a:buChar char="•"/>
            </a:pPr>
            <a:r>
              <a:rPr lang="nl-NL" sz="2400" b="1" dirty="0">
                <a:solidFill>
                  <a:schemeClr val="bg1"/>
                </a:solidFill>
                <a:latin typeface="Rubik SemiBold" pitchFamily="2" charset="-79"/>
                <a:cs typeface="Rubik SemiBold" pitchFamily="2" charset="-79"/>
              </a:rPr>
              <a:t>Op stage samen met je praktijkbegeleider</a:t>
            </a:r>
          </a:p>
        </p:txBody>
      </p:sp>
    </p:spTree>
    <p:extLst>
      <p:ext uri="{BB962C8B-B14F-4D97-AF65-F5344CB8AC3E}">
        <p14:creationId xmlns:p14="http://schemas.microsoft.com/office/powerpoint/2010/main" val="800500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3DC2C-DA50-3176-3C4F-AEF851A6498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2DD51DA-5E52-3E84-0DEA-CAB0229CEFDC}"/>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nl-NL" sz="1200" dirty="0"/>
          </a:p>
        </p:txBody>
      </p:sp>
      <p:grpSp>
        <p:nvGrpSpPr>
          <p:cNvPr id="3" name="Group 3">
            <a:extLst>
              <a:ext uri="{FF2B5EF4-FFF2-40B4-BE49-F238E27FC236}">
                <a16:creationId xmlns:a16="http://schemas.microsoft.com/office/drawing/2014/main" id="{13C50EFD-55D3-08C4-8079-271BA8ABA317}"/>
              </a:ext>
            </a:extLst>
          </p:cNvPr>
          <p:cNvGrpSpPr/>
          <p:nvPr/>
        </p:nvGrpSpPr>
        <p:grpSpPr>
          <a:xfrm>
            <a:off x="464837" y="416112"/>
            <a:ext cx="11262326" cy="6025776"/>
            <a:chOff x="0" y="0"/>
            <a:chExt cx="4449314" cy="2380554"/>
          </a:xfrm>
        </p:grpSpPr>
        <p:sp>
          <p:nvSpPr>
            <p:cNvPr id="4" name="Freeform 4">
              <a:extLst>
                <a:ext uri="{FF2B5EF4-FFF2-40B4-BE49-F238E27FC236}">
                  <a16:creationId xmlns:a16="http://schemas.microsoft.com/office/drawing/2014/main" id="{62E84640-E843-3E32-3BAC-10F9106FA3CB}"/>
                </a:ext>
              </a:extLst>
            </p:cNvPr>
            <p:cNvSpPr/>
            <p:nvPr/>
          </p:nvSpPr>
          <p:spPr>
            <a:xfrm>
              <a:off x="0" y="0"/>
              <a:ext cx="4449314" cy="2380554"/>
            </a:xfrm>
            <a:custGeom>
              <a:avLst/>
              <a:gdLst/>
              <a:ahLst/>
              <a:cxnLst/>
              <a:rect l="l" t="t" r="r" b="b"/>
              <a:pathLst>
                <a:path w="4449314" h="2380554">
                  <a:moveTo>
                    <a:pt x="0" y="0"/>
                  </a:moveTo>
                  <a:lnTo>
                    <a:pt x="4449314" y="0"/>
                  </a:lnTo>
                  <a:lnTo>
                    <a:pt x="4449314" y="2380554"/>
                  </a:lnTo>
                  <a:lnTo>
                    <a:pt x="0" y="2380554"/>
                  </a:lnTo>
                  <a:close/>
                </a:path>
              </a:pathLst>
            </a:custGeom>
            <a:solidFill>
              <a:srgbClr val="E30613"/>
            </a:solidFill>
          </p:spPr>
          <p:txBody>
            <a:bodyPr/>
            <a:lstStyle/>
            <a:p>
              <a:endParaRPr lang="nl-NL" sz="1200" dirty="0"/>
            </a:p>
          </p:txBody>
        </p:sp>
        <p:sp>
          <p:nvSpPr>
            <p:cNvPr id="5" name="TextBox 5">
              <a:extLst>
                <a:ext uri="{FF2B5EF4-FFF2-40B4-BE49-F238E27FC236}">
                  <a16:creationId xmlns:a16="http://schemas.microsoft.com/office/drawing/2014/main" id="{4DC1B040-F5E9-85DB-5E65-8A88E0019A28}"/>
                </a:ext>
              </a:extLst>
            </p:cNvPr>
            <p:cNvSpPr txBox="1"/>
            <p:nvPr/>
          </p:nvSpPr>
          <p:spPr>
            <a:xfrm>
              <a:off x="0" y="-85725"/>
              <a:ext cx="4449314" cy="2466279"/>
            </a:xfrm>
            <a:prstGeom prst="rect">
              <a:avLst/>
            </a:prstGeom>
          </p:spPr>
          <p:txBody>
            <a:bodyPr lIns="33867" tIns="33867" rIns="33867" bIns="33867" rtlCol="0" anchor="ctr"/>
            <a:lstStyle/>
            <a:p>
              <a:pPr algn="ctr">
                <a:lnSpc>
                  <a:spcPts val="2491"/>
                </a:lnSpc>
              </a:pPr>
              <a:endParaRPr sz="1200"/>
            </a:p>
          </p:txBody>
        </p:sp>
      </p:grpSp>
      <p:sp>
        <p:nvSpPr>
          <p:cNvPr id="7" name="TextBox 7">
            <a:extLst>
              <a:ext uri="{FF2B5EF4-FFF2-40B4-BE49-F238E27FC236}">
                <a16:creationId xmlns:a16="http://schemas.microsoft.com/office/drawing/2014/main" id="{C5041D94-4C4C-9066-470F-39F1C7E5ACAE}"/>
              </a:ext>
            </a:extLst>
          </p:cNvPr>
          <p:cNvSpPr txBox="1"/>
          <p:nvPr/>
        </p:nvSpPr>
        <p:spPr>
          <a:xfrm>
            <a:off x="685800" y="1263410"/>
            <a:ext cx="4447077" cy="454355"/>
          </a:xfrm>
          <a:prstGeom prst="rect">
            <a:avLst/>
          </a:prstGeom>
        </p:spPr>
        <p:txBody>
          <a:bodyPr lIns="0" tIns="0" rIns="0" bIns="0" rtlCol="0" anchor="t">
            <a:spAutoFit/>
          </a:bodyPr>
          <a:lstStyle/>
          <a:p>
            <a:pPr>
              <a:lnSpc>
                <a:spcPts val="3898"/>
              </a:lnSpc>
              <a:spcBef>
                <a:spcPct val="0"/>
              </a:spcBef>
            </a:pPr>
            <a:endParaRPr lang="en-US" sz="2715" b="1" dirty="0">
              <a:solidFill>
                <a:srgbClr val="FCF4F4"/>
              </a:solidFill>
              <a:latin typeface="Arimo Bold"/>
              <a:ea typeface="Arimo Bold"/>
              <a:cs typeface="Arimo Bold"/>
              <a:sym typeface="Arimo Bold"/>
            </a:endParaRPr>
          </a:p>
        </p:txBody>
      </p:sp>
      <p:sp>
        <p:nvSpPr>
          <p:cNvPr id="13" name="TextBox 7">
            <a:extLst>
              <a:ext uri="{FF2B5EF4-FFF2-40B4-BE49-F238E27FC236}">
                <a16:creationId xmlns:a16="http://schemas.microsoft.com/office/drawing/2014/main" id="{0FE9DD36-E597-F159-6FFF-11628BB9A5C5}"/>
              </a:ext>
            </a:extLst>
          </p:cNvPr>
          <p:cNvSpPr txBox="1"/>
          <p:nvPr/>
        </p:nvSpPr>
        <p:spPr>
          <a:xfrm>
            <a:off x="685800" y="1263410"/>
            <a:ext cx="4447077" cy="454355"/>
          </a:xfrm>
          <a:prstGeom prst="rect">
            <a:avLst/>
          </a:prstGeom>
        </p:spPr>
        <p:txBody>
          <a:bodyPr lIns="0" tIns="0" rIns="0" bIns="0" rtlCol="0" anchor="t">
            <a:spAutoFit/>
          </a:bodyPr>
          <a:lstStyle/>
          <a:p>
            <a:pPr>
              <a:lnSpc>
                <a:spcPts val="3898"/>
              </a:lnSpc>
              <a:spcBef>
                <a:spcPct val="0"/>
              </a:spcBef>
            </a:pPr>
            <a:endParaRPr lang="en-US" sz="2715" b="1" dirty="0">
              <a:solidFill>
                <a:srgbClr val="FCF4F4"/>
              </a:solidFill>
              <a:latin typeface="Arimo Bold"/>
              <a:ea typeface="Arimo Bold"/>
              <a:cs typeface="Arimo Bold"/>
              <a:sym typeface="Arimo Bold"/>
            </a:endParaRPr>
          </a:p>
        </p:txBody>
      </p:sp>
      <p:sp>
        <p:nvSpPr>
          <p:cNvPr id="14" name="Tekstvak 13">
            <a:extLst>
              <a:ext uri="{FF2B5EF4-FFF2-40B4-BE49-F238E27FC236}">
                <a16:creationId xmlns:a16="http://schemas.microsoft.com/office/drawing/2014/main" id="{DA64544C-3F7E-0495-EA72-B16C80FC1D9D}"/>
              </a:ext>
            </a:extLst>
          </p:cNvPr>
          <p:cNvSpPr txBox="1"/>
          <p:nvPr/>
        </p:nvSpPr>
        <p:spPr>
          <a:xfrm>
            <a:off x="912809" y="653273"/>
            <a:ext cx="7135915" cy="1138773"/>
          </a:xfrm>
          <a:prstGeom prst="rect">
            <a:avLst/>
          </a:prstGeom>
          <a:noFill/>
        </p:spPr>
        <p:txBody>
          <a:bodyPr wrap="square" rtlCol="0">
            <a:spAutoFit/>
          </a:bodyPr>
          <a:lstStyle/>
          <a:p>
            <a:r>
              <a:rPr lang="nl-NL" sz="3600" b="1" dirty="0">
                <a:solidFill>
                  <a:schemeClr val="bg1"/>
                </a:solidFill>
                <a:latin typeface="Rubik SemiBold" pitchFamily="2" charset="-79"/>
                <a:cs typeface="Rubik SemiBold" pitchFamily="2" charset="-79"/>
              </a:rPr>
              <a:t>De regiowedstrijd </a:t>
            </a:r>
          </a:p>
          <a:p>
            <a:r>
              <a:rPr lang="nl-NL" sz="3200" dirty="0">
                <a:solidFill>
                  <a:schemeClr val="bg1"/>
                </a:solidFill>
                <a:latin typeface="Rubik SemiBold" pitchFamily="2" charset="-79"/>
                <a:cs typeface="Rubik SemiBold" pitchFamily="2" charset="-79"/>
              </a:rPr>
              <a:t>Inleveren van producten</a:t>
            </a:r>
          </a:p>
        </p:txBody>
      </p:sp>
      <p:sp>
        <p:nvSpPr>
          <p:cNvPr id="11" name="Freeform 3">
            <a:extLst>
              <a:ext uri="{FF2B5EF4-FFF2-40B4-BE49-F238E27FC236}">
                <a16:creationId xmlns:a16="http://schemas.microsoft.com/office/drawing/2014/main" id="{775EF9F0-0ACB-6686-FDC4-5B40042FCA2D}"/>
              </a:ext>
            </a:extLst>
          </p:cNvPr>
          <p:cNvSpPr/>
          <p:nvPr/>
        </p:nvSpPr>
        <p:spPr>
          <a:xfrm>
            <a:off x="7291505" y="637708"/>
            <a:ext cx="4214695" cy="2160113"/>
          </a:xfrm>
          <a:custGeom>
            <a:avLst/>
            <a:gdLst/>
            <a:ahLst/>
            <a:cxnLst/>
            <a:rect l="l" t="t" r="r" b="b"/>
            <a:pathLst>
              <a:path w="12354539" h="7170780">
                <a:moveTo>
                  <a:pt x="0" y="0"/>
                </a:moveTo>
                <a:lnTo>
                  <a:pt x="12354538" y="0"/>
                </a:lnTo>
                <a:lnTo>
                  <a:pt x="12354538" y="7170780"/>
                </a:lnTo>
                <a:lnTo>
                  <a:pt x="0" y="7170780"/>
                </a:lnTo>
                <a:lnTo>
                  <a:pt x="0" y="0"/>
                </a:lnTo>
                <a:close/>
              </a:path>
            </a:pathLst>
          </a:custGeom>
          <a:blipFill>
            <a:blip r:embed="rId4"/>
            <a:stretch>
              <a:fillRect t="-23951"/>
            </a:stretch>
          </a:blipFill>
        </p:spPr>
        <p:txBody>
          <a:bodyPr/>
          <a:lstStyle/>
          <a:p>
            <a:endParaRPr lang="nl-NL" dirty="0"/>
          </a:p>
        </p:txBody>
      </p:sp>
      <p:sp>
        <p:nvSpPr>
          <p:cNvPr id="12" name="Tekstvak 11">
            <a:extLst>
              <a:ext uri="{FF2B5EF4-FFF2-40B4-BE49-F238E27FC236}">
                <a16:creationId xmlns:a16="http://schemas.microsoft.com/office/drawing/2014/main" id="{44FADF1C-D9B1-8A67-216A-A61A2AB4324A}"/>
              </a:ext>
            </a:extLst>
          </p:cNvPr>
          <p:cNvSpPr txBox="1"/>
          <p:nvPr/>
        </p:nvSpPr>
        <p:spPr>
          <a:xfrm>
            <a:off x="3784137" y="2938736"/>
            <a:ext cx="8722081" cy="3170099"/>
          </a:xfrm>
          <a:prstGeom prst="rect">
            <a:avLst/>
          </a:prstGeom>
          <a:noFill/>
        </p:spPr>
        <p:txBody>
          <a:bodyPr wrap="square" rtlCol="0">
            <a:spAutoFit/>
          </a:bodyPr>
          <a:lstStyle/>
          <a:p>
            <a:pPr marL="457200" indent="-457200">
              <a:buFont typeface="Arial" panose="020B0604020202020204" pitchFamily="34" charset="0"/>
              <a:buChar char="•"/>
            </a:pPr>
            <a:r>
              <a:rPr lang="nl-NL" sz="2800" dirty="0">
                <a:solidFill>
                  <a:schemeClr val="bg1"/>
                </a:solidFill>
                <a:latin typeface="Rubik SemiBold" pitchFamily="2" charset="-79"/>
                <a:cs typeface="Rubik SemiBold" pitchFamily="2" charset="-79"/>
              </a:rPr>
              <a:t>Uiteraard maak je alles zelf</a:t>
            </a:r>
          </a:p>
          <a:p>
            <a:pPr marL="457200" indent="-457200">
              <a:buFont typeface="Arial" panose="020B0604020202020204" pitchFamily="34" charset="0"/>
              <a:buChar char="•"/>
            </a:pPr>
            <a:r>
              <a:rPr lang="nl-NL" sz="2800" dirty="0">
                <a:solidFill>
                  <a:schemeClr val="bg1"/>
                </a:solidFill>
                <a:latin typeface="Rubik SemiBold" pitchFamily="2" charset="-79"/>
                <a:cs typeface="Rubik SemiBold" pitchFamily="2" charset="-79"/>
              </a:rPr>
              <a:t>Houd je aan de opdracht</a:t>
            </a:r>
          </a:p>
          <a:p>
            <a:pPr marL="457200" indent="-457200">
              <a:buFont typeface="Arial" panose="020B0604020202020204" pitchFamily="34" charset="0"/>
              <a:buChar char="•"/>
            </a:pPr>
            <a:r>
              <a:rPr lang="nl-NL" sz="2800" dirty="0">
                <a:solidFill>
                  <a:schemeClr val="bg1"/>
                </a:solidFill>
                <a:latin typeface="Rubik SemiBold" pitchFamily="2" charset="-79"/>
                <a:cs typeface="Rubik SemiBold" pitchFamily="2" charset="-79"/>
              </a:rPr>
              <a:t>Lever je producten op tijd in op locatie</a:t>
            </a:r>
          </a:p>
          <a:p>
            <a:pPr marL="457200" indent="-457200">
              <a:buFont typeface="Arial" panose="020B0604020202020204" pitchFamily="34" charset="0"/>
              <a:buChar char="•"/>
            </a:pPr>
            <a:r>
              <a:rPr lang="nl-NL" sz="2800" dirty="0">
                <a:solidFill>
                  <a:schemeClr val="bg1"/>
                </a:solidFill>
                <a:latin typeface="Rubik SemiBold" pitchFamily="2" charset="-79"/>
                <a:cs typeface="Rubik SemiBold" pitchFamily="2" charset="-79"/>
              </a:rPr>
              <a:t>Let op de aantallen die gevraagd worden</a:t>
            </a:r>
          </a:p>
          <a:p>
            <a:pPr marL="457200" indent="-457200">
              <a:buFont typeface="Arial" panose="020B0604020202020204" pitchFamily="34" charset="0"/>
              <a:buChar char="•"/>
            </a:pPr>
            <a:r>
              <a:rPr lang="nl-NL" sz="2800" dirty="0">
                <a:solidFill>
                  <a:schemeClr val="bg1"/>
                </a:solidFill>
                <a:latin typeface="Rubik SemiBold" pitchFamily="2" charset="-79"/>
                <a:cs typeface="Rubik SemiBold" pitchFamily="2" charset="-79"/>
              </a:rPr>
              <a:t>Vul het wedstrijdkaartje in</a:t>
            </a:r>
          </a:p>
          <a:p>
            <a:endParaRPr lang="nl-NL" sz="2800" dirty="0">
              <a:solidFill>
                <a:schemeClr val="bg1"/>
              </a:solidFill>
              <a:latin typeface="Rubik SemiBold" pitchFamily="2" charset="-79"/>
              <a:cs typeface="Rubik SemiBold" pitchFamily="2" charset="-79"/>
            </a:endParaRPr>
          </a:p>
          <a:p>
            <a:pPr marL="457200" indent="-457200">
              <a:buFont typeface="Arial" panose="020B0604020202020204" pitchFamily="34" charset="0"/>
              <a:buChar char="•"/>
            </a:pPr>
            <a:endParaRPr lang="nl-NL" sz="3200" b="1" dirty="0">
              <a:solidFill>
                <a:schemeClr val="bg1"/>
              </a:solidFill>
              <a:latin typeface="Rubik SemiBold" pitchFamily="2" charset="-79"/>
              <a:cs typeface="Rubik SemiBold" pitchFamily="2" charset="-79"/>
            </a:endParaRPr>
          </a:p>
        </p:txBody>
      </p:sp>
      <p:sp>
        <p:nvSpPr>
          <p:cNvPr id="15" name="Freeform 3">
            <a:extLst>
              <a:ext uri="{FF2B5EF4-FFF2-40B4-BE49-F238E27FC236}">
                <a16:creationId xmlns:a16="http://schemas.microsoft.com/office/drawing/2014/main" id="{063674E1-0A11-7F5F-0F43-BD3982C2FBAA}"/>
              </a:ext>
            </a:extLst>
          </p:cNvPr>
          <p:cNvSpPr/>
          <p:nvPr/>
        </p:nvSpPr>
        <p:spPr>
          <a:xfrm>
            <a:off x="685800" y="4300926"/>
            <a:ext cx="2877374" cy="1903801"/>
          </a:xfrm>
          <a:custGeom>
            <a:avLst/>
            <a:gdLst/>
            <a:ahLst/>
            <a:cxnLst/>
            <a:rect l="l" t="t" r="r" b="b"/>
            <a:pathLst>
              <a:path w="10983232" h="7367918">
                <a:moveTo>
                  <a:pt x="0" y="0"/>
                </a:moveTo>
                <a:lnTo>
                  <a:pt x="10983232" y="0"/>
                </a:lnTo>
                <a:lnTo>
                  <a:pt x="10983232" y="7367918"/>
                </a:lnTo>
                <a:lnTo>
                  <a:pt x="0" y="7367918"/>
                </a:lnTo>
                <a:lnTo>
                  <a:pt x="0" y="0"/>
                </a:lnTo>
                <a:close/>
              </a:path>
            </a:pathLst>
          </a:custGeom>
          <a:blipFill>
            <a:blip r:embed="rId5"/>
            <a:stretch>
              <a:fillRect/>
            </a:stretch>
          </a:blipFill>
        </p:spPr>
        <p:txBody>
          <a:bodyPr/>
          <a:lstStyle/>
          <a:p>
            <a:endParaRPr lang="nl-NL" dirty="0"/>
          </a:p>
        </p:txBody>
      </p:sp>
      <p:sp>
        <p:nvSpPr>
          <p:cNvPr id="17" name="Tekstvak 16">
            <a:extLst>
              <a:ext uri="{FF2B5EF4-FFF2-40B4-BE49-F238E27FC236}">
                <a16:creationId xmlns:a16="http://schemas.microsoft.com/office/drawing/2014/main" id="{13B49CF3-9252-C2EA-069F-77CA890F374D}"/>
              </a:ext>
            </a:extLst>
          </p:cNvPr>
          <p:cNvSpPr txBox="1"/>
          <p:nvPr/>
        </p:nvSpPr>
        <p:spPr>
          <a:xfrm>
            <a:off x="912808" y="2113021"/>
            <a:ext cx="7135915" cy="523220"/>
          </a:xfrm>
          <a:prstGeom prst="rect">
            <a:avLst/>
          </a:prstGeom>
          <a:noFill/>
        </p:spPr>
        <p:txBody>
          <a:bodyPr wrap="square" rtlCol="0">
            <a:spAutoFit/>
          </a:bodyPr>
          <a:lstStyle/>
          <a:p>
            <a:r>
              <a:rPr lang="nl-NL" sz="2800" b="1" dirty="0">
                <a:solidFill>
                  <a:schemeClr val="bg1"/>
                </a:solidFill>
                <a:latin typeface="Rubik SemiBold" pitchFamily="2" charset="-79"/>
                <a:cs typeface="Rubik SemiBold" pitchFamily="2" charset="-79"/>
              </a:rPr>
              <a:t>Tip: Lees het reglement goed door!</a:t>
            </a:r>
          </a:p>
        </p:txBody>
      </p:sp>
      <p:pic>
        <p:nvPicPr>
          <p:cNvPr id="8" name="Afbeelding 7" descr="Afbeelding met tekst, schermopname, Rechthoek, lijn&#10;&#10;Door AI gegenereerde inhoud is mogelijk onjuist.">
            <a:extLst>
              <a:ext uri="{FF2B5EF4-FFF2-40B4-BE49-F238E27FC236}">
                <a16:creationId xmlns:a16="http://schemas.microsoft.com/office/drawing/2014/main" id="{6637EBF3-AB5C-E954-BBB3-1440480828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6993" y="4828881"/>
            <a:ext cx="2504041" cy="1417109"/>
          </a:xfrm>
          <a:prstGeom prst="rect">
            <a:avLst/>
          </a:prstGeom>
        </p:spPr>
      </p:pic>
      <p:pic>
        <p:nvPicPr>
          <p:cNvPr id="9" name="Graphic 8" descr="Lijn met pijl: curve in tegenwijzerzin met effen opvulling">
            <a:extLst>
              <a:ext uri="{FF2B5EF4-FFF2-40B4-BE49-F238E27FC236}">
                <a16:creationId xmlns:a16="http://schemas.microsoft.com/office/drawing/2014/main" id="{5C0E1064-C258-0EFD-568C-CEEEA2E0A2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8181802">
            <a:off x="6799828" y="4773272"/>
            <a:ext cx="1428914" cy="1694493"/>
          </a:xfrm>
          <a:prstGeom prst="rect">
            <a:avLst/>
          </a:prstGeom>
        </p:spPr>
      </p:pic>
    </p:spTree>
    <p:extLst>
      <p:ext uri="{BB962C8B-B14F-4D97-AF65-F5344CB8AC3E}">
        <p14:creationId xmlns:p14="http://schemas.microsoft.com/office/powerpoint/2010/main" val="1670971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5FA103-C434-FA93-E8CD-09C82789370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F5FF6E-A894-1548-42A3-F251FDC41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vak 3">
            <a:extLst>
              <a:ext uri="{FF2B5EF4-FFF2-40B4-BE49-F238E27FC236}">
                <a16:creationId xmlns:a16="http://schemas.microsoft.com/office/drawing/2014/main" id="{2B81B173-1A32-6C19-9FEC-E67A70358219}"/>
              </a:ext>
            </a:extLst>
          </p:cNvPr>
          <p:cNvSpPr txBox="1"/>
          <p:nvPr/>
        </p:nvSpPr>
        <p:spPr>
          <a:xfrm>
            <a:off x="1027129" y="1412436"/>
            <a:ext cx="8933300" cy="1692771"/>
          </a:xfrm>
          <a:prstGeom prst="rect">
            <a:avLst/>
          </a:prstGeom>
          <a:noFill/>
        </p:spPr>
        <p:txBody>
          <a:bodyPr wrap="square" rtlCol="0">
            <a:spAutoFit/>
          </a:bodyPr>
          <a:lstStyle/>
          <a:p>
            <a:pPr marL="457200" indent="-457200">
              <a:buFontTx/>
              <a:buChar char="-"/>
            </a:pPr>
            <a:endParaRPr lang="nl-NL" sz="2400" dirty="0">
              <a:solidFill>
                <a:schemeClr val="bg1"/>
              </a:solidFill>
              <a:latin typeface="Amasis MT Pro Black" panose="020F0502020204030204" pitchFamily="18" charset="0"/>
            </a:endParaRPr>
          </a:p>
          <a:p>
            <a:pPr marL="457200" indent="-457200">
              <a:buFontTx/>
              <a:buChar char="-"/>
            </a:pPr>
            <a:endParaRPr lang="nl-NL" sz="2400" dirty="0">
              <a:solidFill>
                <a:schemeClr val="bg1"/>
              </a:solidFill>
              <a:latin typeface="Amasis MT Pro Black" panose="020F0502020204030204" pitchFamily="18" charset="0"/>
            </a:endParaRPr>
          </a:p>
          <a:p>
            <a:pPr marL="457200" indent="-457200">
              <a:buFontTx/>
              <a:buChar char="-"/>
            </a:pPr>
            <a:endParaRPr lang="nl-NL" sz="2400" dirty="0">
              <a:solidFill>
                <a:schemeClr val="bg1"/>
              </a:solidFill>
              <a:latin typeface="Amasis MT Pro Black" panose="020F0502020204030204" pitchFamily="18" charset="0"/>
            </a:endParaRPr>
          </a:p>
          <a:p>
            <a:pPr marL="457200" indent="-457200">
              <a:buFontTx/>
              <a:buChar char="-"/>
            </a:pPr>
            <a:endParaRPr lang="nl-NL" sz="3200" dirty="0">
              <a:solidFill>
                <a:schemeClr val="bg1"/>
              </a:soli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57AB44C2-2F8A-0732-1C13-F74ECB305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2670" y="5312780"/>
            <a:ext cx="1221307" cy="984165"/>
          </a:xfrm>
          <a:prstGeom prst="rect">
            <a:avLst/>
          </a:prstGeom>
        </p:spPr>
      </p:pic>
      <p:pic>
        <p:nvPicPr>
          <p:cNvPr id="12" name="Afbeelding 11" descr="Afbeelding met patroon, kleding, stof, bruin&#10;&#10;Automatisch gegenereerde beschrijving">
            <a:extLst>
              <a:ext uri="{FF2B5EF4-FFF2-40B4-BE49-F238E27FC236}">
                <a16:creationId xmlns:a16="http://schemas.microsoft.com/office/drawing/2014/main" id="{5F72E941-6C42-EAE1-0379-58EF08C9C1C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48" y="0"/>
            <a:ext cx="12188952" cy="6858000"/>
          </a:xfrm>
          <a:prstGeom prst="rect">
            <a:avLst/>
          </a:prstGeom>
        </p:spPr>
      </p:pic>
      <p:sp>
        <p:nvSpPr>
          <p:cNvPr id="2" name="Rechthoek 1">
            <a:extLst>
              <a:ext uri="{FF2B5EF4-FFF2-40B4-BE49-F238E27FC236}">
                <a16:creationId xmlns:a16="http://schemas.microsoft.com/office/drawing/2014/main" id="{F3FC1DDB-8B62-95AF-6D75-4E206575EE13}"/>
              </a:ext>
            </a:extLst>
          </p:cNvPr>
          <p:cNvSpPr/>
          <p:nvPr/>
        </p:nvSpPr>
        <p:spPr>
          <a:xfrm>
            <a:off x="339969" y="287215"/>
            <a:ext cx="11512062" cy="6283569"/>
          </a:xfrm>
          <a:prstGeom prst="rect">
            <a:avLst/>
          </a:prstGeom>
          <a:solidFill>
            <a:srgbClr val="EC66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A48ED07B-5A71-F436-36A9-7ACE01B1C328}"/>
              </a:ext>
            </a:extLst>
          </p:cNvPr>
          <p:cNvSpPr txBox="1"/>
          <p:nvPr/>
        </p:nvSpPr>
        <p:spPr>
          <a:xfrm>
            <a:off x="1371369" y="648166"/>
            <a:ext cx="9520078" cy="954107"/>
          </a:xfrm>
          <a:prstGeom prst="rect">
            <a:avLst/>
          </a:prstGeom>
          <a:noFill/>
        </p:spPr>
        <p:txBody>
          <a:bodyPr wrap="square" rtlCol="0">
            <a:spAutoFit/>
          </a:bodyPr>
          <a:lstStyle/>
          <a:p>
            <a:pPr algn="ctr"/>
            <a:r>
              <a:rPr lang="nl-NL" sz="2800" b="1" dirty="0">
                <a:solidFill>
                  <a:schemeClr val="bg1"/>
                </a:solidFill>
                <a:latin typeface="Rubik SemiBold" pitchFamily="2" charset="-79"/>
                <a:cs typeface="Rubik SemiBold" pitchFamily="2" charset="-79"/>
              </a:rPr>
              <a:t>Een vakjury beoordeelt je producten en</a:t>
            </a:r>
          </a:p>
          <a:p>
            <a:pPr algn="ctr"/>
            <a:r>
              <a:rPr lang="nl-NL" sz="2800" b="1" dirty="0">
                <a:solidFill>
                  <a:schemeClr val="bg1"/>
                </a:solidFill>
                <a:latin typeface="Rubik SemiBold" pitchFamily="2" charset="-79"/>
                <a:cs typeface="Rubik SemiBold" pitchFamily="2" charset="-79"/>
              </a:rPr>
              <a:t>geeft je tips om jouw nog beter te laten bakken!</a:t>
            </a:r>
          </a:p>
        </p:txBody>
      </p:sp>
      <p:pic>
        <p:nvPicPr>
          <p:cNvPr id="8" name="Afbeelding 7" descr="Afbeelding met kleding, persoon, person, jeans&#10;&#10;Door AI gegenereerde inhoud is mogelijk onjuist.">
            <a:extLst>
              <a:ext uri="{FF2B5EF4-FFF2-40B4-BE49-F238E27FC236}">
                <a16:creationId xmlns:a16="http://schemas.microsoft.com/office/drawing/2014/main" id="{14F93AF5-3377-EF71-02BF-E7BF22AB7C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923604" y="1721973"/>
            <a:ext cx="8416018" cy="4574972"/>
          </a:xfrm>
          <a:prstGeom prst="rect">
            <a:avLst/>
          </a:prstGeom>
        </p:spPr>
      </p:pic>
    </p:spTree>
    <p:extLst>
      <p:ext uri="{BB962C8B-B14F-4D97-AF65-F5344CB8AC3E}">
        <p14:creationId xmlns:p14="http://schemas.microsoft.com/office/powerpoint/2010/main" val="1962185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E9D5E-93FE-676E-7BD0-9CD2168F7ACD}"/>
            </a:ext>
          </a:extLst>
        </p:cNvPr>
        <p:cNvGrpSpPr/>
        <p:nvPr/>
      </p:nvGrpSpPr>
      <p:grpSpPr>
        <a:xfrm>
          <a:off x="0" y="0"/>
          <a:ext cx="0" cy="0"/>
          <a:chOff x="0" y="0"/>
          <a:chExt cx="0" cy="0"/>
        </a:xfrm>
      </p:grpSpPr>
      <p:pic>
        <p:nvPicPr>
          <p:cNvPr id="8" name="Afbeelding 7" descr="Afbeelding met tekst, Lettertype, Graphics, grafische vormgeving&#10;&#10;Automatisch gegenereerde beschrijving">
            <a:extLst>
              <a:ext uri="{FF2B5EF4-FFF2-40B4-BE49-F238E27FC236}">
                <a16:creationId xmlns:a16="http://schemas.microsoft.com/office/drawing/2014/main" id="{CB97117A-6BC0-5E14-70F3-F174CA36A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86" y="5335929"/>
            <a:ext cx="1221307" cy="984165"/>
          </a:xfrm>
          <a:prstGeom prst="rect">
            <a:avLst/>
          </a:prstGeom>
        </p:spPr>
      </p:pic>
      <p:sp>
        <p:nvSpPr>
          <p:cNvPr id="4" name="Tekstvak 3">
            <a:extLst>
              <a:ext uri="{FF2B5EF4-FFF2-40B4-BE49-F238E27FC236}">
                <a16:creationId xmlns:a16="http://schemas.microsoft.com/office/drawing/2014/main" id="{628D37E8-6A7F-479C-6510-E905A1F5A261}"/>
              </a:ext>
            </a:extLst>
          </p:cNvPr>
          <p:cNvSpPr txBox="1"/>
          <p:nvPr/>
        </p:nvSpPr>
        <p:spPr>
          <a:xfrm>
            <a:off x="2087869" y="838594"/>
            <a:ext cx="2420136" cy="584775"/>
          </a:xfrm>
          <a:prstGeom prst="rect">
            <a:avLst/>
          </a:prstGeom>
          <a:noFill/>
        </p:spPr>
        <p:txBody>
          <a:bodyPr wrap="square" rtlCol="0">
            <a:spAutoFit/>
          </a:bodyPr>
          <a:lstStyle/>
          <a:p>
            <a:r>
              <a:rPr lang="nl-NL" sz="3200" b="1" dirty="0">
                <a:solidFill>
                  <a:schemeClr val="bg1"/>
                </a:solidFill>
                <a:latin typeface="Rubik SemiBold" pitchFamily="2" charset="-79"/>
                <a:cs typeface="Rubik SemiBold" pitchFamily="2" charset="-79"/>
              </a:rPr>
              <a:t>De klassen</a:t>
            </a:r>
          </a:p>
        </p:txBody>
      </p:sp>
      <p:sp>
        <p:nvSpPr>
          <p:cNvPr id="6" name="Tekstvak 5">
            <a:extLst>
              <a:ext uri="{FF2B5EF4-FFF2-40B4-BE49-F238E27FC236}">
                <a16:creationId xmlns:a16="http://schemas.microsoft.com/office/drawing/2014/main" id="{B063440C-BA8B-24E3-CF6A-A7201FF77057}"/>
              </a:ext>
            </a:extLst>
          </p:cNvPr>
          <p:cNvSpPr txBox="1"/>
          <p:nvPr/>
        </p:nvSpPr>
        <p:spPr>
          <a:xfrm>
            <a:off x="935444" y="1902341"/>
            <a:ext cx="4938242" cy="4893647"/>
          </a:xfrm>
          <a:prstGeom prst="rect">
            <a:avLst/>
          </a:prstGeom>
          <a:noFill/>
        </p:spPr>
        <p:txBody>
          <a:bodyPr wrap="square" rtlCol="0">
            <a:spAutoFit/>
          </a:bodyPr>
          <a:lstStyle/>
          <a:p>
            <a:r>
              <a:rPr lang="nl-NL" sz="2000" dirty="0">
                <a:solidFill>
                  <a:schemeClr val="bg1"/>
                </a:solidFill>
                <a:latin typeface="Rubik SemiBold" pitchFamily="2" charset="-79"/>
                <a:cs typeface="Rubik SemiBold" pitchFamily="2" charset="-79"/>
              </a:rPr>
              <a:t>Niveau 2</a:t>
            </a:r>
          </a:p>
          <a:p>
            <a:pPr marL="457200" indent="-457200">
              <a:buFontTx/>
              <a:buChar char="-"/>
            </a:pPr>
            <a:r>
              <a:rPr lang="nl-NL" sz="1500" dirty="0">
                <a:solidFill>
                  <a:schemeClr val="bg1"/>
                </a:solidFill>
                <a:latin typeface="Rubik SemiBold" pitchFamily="2" charset="-79"/>
                <a:cs typeface="Rubik SemiBold" pitchFamily="2" charset="-79"/>
              </a:rPr>
              <a:t>Uitvoerend broodbakker</a:t>
            </a:r>
          </a:p>
          <a:p>
            <a:pPr marL="457200" indent="-457200">
              <a:buFontTx/>
              <a:buChar char="-"/>
            </a:pPr>
            <a:r>
              <a:rPr lang="nl-NL" sz="1500" dirty="0">
                <a:solidFill>
                  <a:schemeClr val="bg1"/>
                </a:solidFill>
                <a:latin typeface="Rubik SemiBold" pitchFamily="2" charset="-79"/>
                <a:cs typeface="Rubik SemiBold" pitchFamily="2" charset="-79"/>
              </a:rPr>
              <a:t>Uitvoerend brood- en banketbakker</a:t>
            </a:r>
          </a:p>
          <a:p>
            <a:pPr marL="457200" indent="-457200">
              <a:buFontTx/>
              <a:buChar char="-"/>
            </a:pPr>
            <a:r>
              <a:rPr lang="nl-NL" sz="1500" dirty="0">
                <a:solidFill>
                  <a:schemeClr val="bg1"/>
                </a:solidFill>
                <a:latin typeface="Rubik SemiBold" pitchFamily="2" charset="-79"/>
                <a:cs typeface="Rubik SemiBold" pitchFamily="2" charset="-79"/>
              </a:rPr>
              <a:t>Uitvoerend banketbakker</a:t>
            </a:r>
          </a:p>
          <a:p>
            <a:pPr marL="457200" indent="-457200">
              <a:buFontTx/>
              <a:buChar char="-"/>
            </a:pPr>
            <a:endParaRPr lang="nl-NL" sz="1500" dirty="0">
              <a:solidFill>
                <a:schemeClr val="bg1"/>
              </a:solidFill>
              <a:latin typeface="Rubik SemiBold" pitchFamily="2" charset="-79"/>
              <a:cs typeface="Rubik SemiBold" pitchFamily="2" charset="-79"/>
            </a:endParaRPr>
          </a:p>
          <a:p>
            <a:r>
              <a:rPr lang="nl-NL" sz="2000" dirty="0">
                <a:solidFill>
                  <a:schemeClr val="bg1"/>
                </a:solidFill>
                <a:latin typeface="Rubik SemiBold" pitchFamily="2" charset="-79"/>
                <a:cs typeface="Rubik SemiBold" pitchFamily="2" charset="-79"/>
              </a:rPr>
              <a:t>Niveau 3</a:t>
            </a:r>
          </a:p>
          <a:p>
            <a:pPr marL="457200" indent="-457200">
              <a:buFontTx/>
              <a:buChar char="-"/>
            </a:pPr>
            <a:r>
              <a:rPr lang="nl-NL" sz="1500" dirty="0">
                <a:solidFill>
                  <a:schemeClr val="bg1"/>
                </a:solidFill>
                <a:latin typeface="Rubik SemiBold" pitchFamily="2" charset="-79"/>
                <a:cs typeface="Rubik SemiBold" pitchFamily="2" charset="-79"/>
              </a:rPr>
              <a:t>Zelfstandig werkend broodbakker</a:t>
            </a:r>
          </a:p>
          <a:p>
            <a:pPr marL="457200" indent="-457200">
              <a:buFontTx/>
              <a:buChar char="-"/>
            </a:pPr>
            <a:r>
              <a:rPr lang="nl-NL" sz="1500" dirty="0">
                <a:solidFill>
                  <a:schemeClr val="bg1"/>
                </a:solidFill>
                <a:latin typeface="Rubik SemiBold" pitchFamily="2" charset="-79"/>
                <a:cs typeface="Rubik SemiBold" pitchFamily="2" charset="-79"/>
              </a:rPr>
              <a:t>Zelfstandig werkend brood- en banketbakker</a:t>
            </a:r>
          </a:p>
          <a:p>
            <a:pPr marL="457200" indent="-457200">
              <a:buFontTx/>
              <a:buChar char="-"/>
            </a:pPr>
            <a:r>
              <a:rPr lang="nl-NL" sz="1500" dirty="0">
                <a:solidFill>
                  <a:schemeClr val="bg1"/>
                </a:solidFill>
                <a:latin typeface="Rubik SemiBold" pitchFamily="2" charset="-79"/>
                <a:cs typeface="Rubik SemiBold" pitchFamily="2" charset="-79"/>
              </a:rPr>
              <a:t>Zelfstandig werkend banketbakker</a:t>
            </a:r>
          </a:p>
          <a:p>
            <a:pPr marL="457200" indent="-457200">
              <a:buFontTx/>
              <a:buChar char="-"/>
            </a:pPr>
            <a:endParaRPr lang="nl-NL" sz="1500" dirty="0">
              <a:solidFill>
                <a:schemeClr val="bg1"/>
              </a:solidFill>
              <a:latin typeface="Rubik SemiBold" pitchFamily="2" charset="-79"/>
              <a:cs typeface="Rubik SemiBold" pitchFamily="2" charset="-79"/>
            </a:endParaRPr>
          </a:p>
          <a:p>
            <a:r>
              <a:rPr lang="nl-NL" sz="2000" dirty="0">
                <a:solidFill>
                  <a:schemeClr val="bg1"/>
                </a:solidFill>
                <a:latin typeface="Rubik SemiBold" pitchFamily="2" charset="-79"/>
                <a:cs typeface="Rubik SemiBold" pitchFamily="2" charset="-79"/>
              </a:rPr>
              <a:t>Niveau 4</a:t>
            </a:r>
          </a:p>
          <a:p>
            <a:pPr marL="457200" indent="-457200">
              <a:buFontTx/>
              <a:buChar char="-"/>
            </a:pPr>
            <a:r>
              <a:rPr lang="nl-NL" sz="1500" dirty="0">
                <a:solidFill>
                  <a:schemeClr val="bg1"/>
                </a:solidFill>
                <a:latin typeface="Rubik SemiBold" pitchFamily="2" charset="-79"/>
                <a:cs typeface="Rubik SemiBold" pitchFamily="2" charset="-79"/>
              </a:rPr>
              <a:t>Boulanger</a:t>
            </a:r>
          </a:p>
          <a:p>
            <a:pPr marL="457200" indent="-457200">
              <a:buFontTx/>
              <a:buChar char="-"/>
            </a:pPr>
            <a:r>
              <a:rPr lang="nl-NL" sz="1500" dirty="0">
                <a:solidFill>
                  <a:schemeClr val="bg1"/>
                </a:solidFill>
                <a:latin typeface="Rubik SemiBold" pitchFamily="2" charset="-79"/>
                <a:cs typeface="Rubik SemiBold" pitchFamily="2" charset="-79"/>
              </a:rPr>
              <a:t>Patissier</a:t>
            </a:r>
          </a:p>
          <a:p>
            <a:pPr marL="457200" indent="-457200">
              <a:buFontTx/>
              <a:buChar char="-"/>
            </a:pPr>
            <a:endParaRPr lang="nl-NL" sz="2400" dirty="0">
              <a:solidFill>
                <a:schemeClr val="bg1"/>
              </a:solidFill>
              <a:latin typeface="Amasis MT Pro Black" panose="020F0502020204030204" pitchFamily="18" charset="0"/>
            </a:endParaRPr>
          </a:p>
          <a:p>
            <a:pPr marL="457200" indent="-457200">
              <a:buFontTx/>
              <a:buChar char="-"/>
            </a:pPr>
            <a:endParaRPr lang="nl-NL" sz="2400" dirty="0">
              <a:solidFill>
                <a:schemeClr val="bg1"/>
              </a:solidFill>
              <a:latin typeface="Amasis MT Pro Black" panose="020F0502020204030204" pitchFamily="18" charset="0"/>
            </a:endParaRPr>
          </a:p>
          <a:p>
            <a:pPr marL="457200" indent="-457200">
              <a:buFontTx/>
              <a:buChar char="-"/>
            </a:pPr>
            <a:endParaRPr lang="nl-NL" sz="2400" dirty="0">
              <a:solidFill>
                <a:schemeClr val="bg1"/>
              </a:solidFill>
              <a:latin typeface="Amasis MT Pro Black" panose="020F0502020204030204" pitchFamily="18" charset="0"/>
            </a:endParaRPr>
          </a:p>
          <a:p>
            <a:pPr marL="457200" indent="-457200">
              <a:buFontTx/>
              <a:buChar char="-"/>
            </a:pPr>
            <a:endParaRPr lang="nl-NL" sz="3200" dirty="0">
              <a:solidFill>
                <a:schemeClr val="bg1"/>
              </a:solidFill>
            </a:endParaRPr>
          </a:p>
        </p:txBody>
      </p:sp>
      <p:sp>
        <p:nvSpPr>
          <p:cNvPr id="2" name="Rechthoek 1">
            <a:extLst>
              <a:ext uri="{FF2B5EF4-FFF2-40B4-BE49-F238E27FC236}">
                <a16:creationId xmlns:a16="http://schemas.microsoft.com/office/drawing/2014/main" id="{5BD2F3F5-175E-09F5-29A6-4A29B17013AF}"/>
              </a:ext>
            </a:extLst>
          </p:cNvPr>
          <p:cNvSpPr/>
          <p:nvPr/>
        </p:nvSpPr>
        <p:spPr>
          <a:xfrm>
            <a:off x="16596" y="-41129"/>
            <a:ext cx="13355282" cy="8780585"/>
          </a:xfrm>
          <a:prstGeom prst="rect">
            <a:avLst/>
          </a:prstGeom>
          <a:solidFill>
            <a:srgbClr val="1641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2942FFB1-86A3-32A1-B4FD-EE1D7FB61277}"/>
              </a:ext>
            </a:extLst>
          </p:cNvPr>
          <p:cNvSpPr txBox="1"/>
          <p:nvPr/>
        </p:nvSpPr>
        <p:spPr>
          <a:xfrm>
            <a:off x="165119" y="90033"/>
            <a:ext cx="9256908" cy="2123658"/>
          </a:xfrm>
          <a:prstGeom prst="rect">
            <a:avLst/>
          </a:prstGeom>
          <a:noFill/>
        </p:spPr>
        <p:txBody>
          <a:bodyPr wrap="square" rtlCol="0">
            <a:spAutoFit/>
          </a:bodyPr>
          <a:lstStyle/>
          <a:p>
            <a:pPr marL="342900" indent="-342900">
              <a:buFont typeface="Arial" panose="020B0604020202020204" pitchFamily="34" charset="0"/>
              <a:buChar char="•"/>
            </a:pPr>
            <a:r>
              <a:rPr lang="nl-NL" sz="2000" b="1" dirty="0">
                <a:solidFill>
                  <a:schemeClr val="bg1"/>
                </a:solidFill>
                <a:latin typeface="Rubik SemiBold" pitchFamily="2" charset="-79"/>
                <a:cs typeface="Rubik SemiBold" pitchFamily="2" charset="-79"/>
              </a:rPr>
              <a:t>Altijd een anoniem juryrapport, in te zien met jouw unieke code. </a:t>
            </a:r>
          </a:p>
          <a:p>
            <a:pPr marL="342900" indent="-342900">
              <a:buFont typeface="Arial" panose="020B0604020202020204" pitchFamily="34" charset="0"/>
              <a:buChar char="•"/>
            </a:pPr>
            <a:r>
              <a:rPr lang="nl-NL" sz="2000" b="1" dirty="0">
                <a:solidFill>
                  <a:schemeClr val="bg1"/>
                </a:solidFill>
                <a:latin typeface="Rubik SemiBold" pitchFamily="2" charset="-79"/>
                <a:cs typeface="Rubik SemiBold" pitchFamily="2" charset="-79"/>
              </a:rPr>
              <a:t>Opbouwende tips en complimenten van een vakjury!</a:t>
            </a:r>
          </a:p>
          <a:p>
            <a:pPr marL="342900" indent="-342900">
              <a:buFont typeface="Arial" panose="020B0604020202020204" pitchFamily="34" charset="0"/>
              <a:buChar char="•"/>
            </a:pPr>
            <a:r>
              <a:rPr lang="nl-NL" sz="2000" b="1" dirty="0">
                <a:solidFill>
                  <a:schemeClr val="bg1"/>
                </a:solidFill>
                <a:latin typeface="Rubik SemiBold" pitchFamily="2" charset="-79"/>
                <a:cs typeface="Rubik SemiBold" pitchFamily="2" charset="-79"/>
              </a:rPr>
              <a:t>Het eindklassement van het NK ziet een ander alleen in het behaalde aantal punten.</a:t>
            </a:r>
          </a:p>
          <a:p>
            <a:r>
              <a:rPr lang="nl-NL" sz="2000" b="1" dirty="0">
                <a:solidFill>
                  <a:schemeClr val="bg1"/>
                </a:solidFill>
                <a:latin typeface="Rubik SemiBold" pitchFamily="2" charset="-79"/>
                <a:cs typeface="Rubik SemiBold" pitchFamily="2" charset="-79"/>
              </a:rPr>
              <a:t>  </a:t>
            </a:r>
          </a:p>
          <a:p>
            <a:endParaRPr lang="nl-NL" sz="3200" b="1" dirty="0">
              <a:solidFill>
                <a:schemeClr val="bg1"/>
              </a:solidFill>
              <a:latin typeface="Rubik SemiBold" pitchFamily="2" charset="-79"/>
              <a:cs typeface="Rubik SemiBold" pitchFamily="2" charset="-79"/>
            </a:endParaRPr>
          </a:p>
        </p:txBody>
      </p:sp>
      <p:sp>
        <p:nvSpPr>
          <p:cNvPr id="18" name="AutoShape 2" descr="Voorbeeld van afbeelding">
            <a:extLst>
              <a:ext uri="{FF2B5EF4-FFF2-40B4-BE49-F238E27FC236}">
                <a16:creationId xmlns:a16="http://schemas.microsoft.com/office/drawing/2014/main" id="{C7475063-1A6D-9F2A-0DF9-F07FE30D0B7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AutoShape 4" descr="Voorbeeld van afbeelding">
            <a:extLst>
              <a:ext uri="{FF2B5EF4-FFF2-40B4-BE49-F238E27FC236}">
                <a16:creationId xmlns:a16="http://schemas.microsoft.com/office/drawing/2014/main" id="{367490E2-4653-0C51-ACA8-C773BBFEF07F}"/>
              </a:ext>
            </a:extLst>
          </p:cNvPr>
          <p:cNvSpPr>
            <a:spLocks noChangeAspect="1" noChangeArrowheads="1"/>
          </p:cNvSpPr>
          <p:nvPr/>
        </p:nvSpPr>
        <p:spPr bwMode="auto">
          <a:xfrm>
            <a:off x="6048305" y="33827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3" name="Afbeelding 22">
            <a:extLst>
              <a:ext uri="{FF2B5EF4-FFF2-40B4-BE49-F238E27FC236}">
                <a16:creationId xmlns:a16="http://schemas.microsoft.com/office/drawing/2014/main" id="{C871255C-951E-A0A9-D56F-7E206706882E}"/>
              </a:ext>
            </a:extLst>
          </p:cNvPr>
          <p:cNvPicPr>
            <a:picLocks noChangeAspect="1"/>
          </p:cNvPicPr>
          <p:nvPr/>
        </p:nvPicPr>
        <p:blipFill>
          <a:blip r:embed="rId4"/>
          <a:stretch>
            <a:fillRect/>
          </a:stretch>
        </p:blipFill>
        <p:spPr>
          <a:xfrm>
            <a:off x="202196" y="1439813"/>
            <a:ext cx="8163310" cy="5570525"/>
          </a:xfrm>
          <a:prstGeom prst="rect">
            <a:avLst/>
          </a:prstGeom>
        </p:spPr>
      </p:pic>
      <p:pic>
        <p:nvPicPr>
          <p:cNvPr id="25" name="Afbeelding 24" descr="Afbeelding met tekst, schermopname, Lettertype, ontwerp&#10;&#10;Door AI gegenereerde inhoud is mogelijk onjuist.">
            <a:extLst>
              <a:ext uri="{FF2B5EF4-FFF2-40B4-BE49-F238E27FC236}">
                <a16:creationId xmlns:a16="http://schemas.microsoft.com/office/drawing/2014/main" id="{B04874E2-7637-FA9C-F65A-16F1B8892B6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539013" y="2721161"/>
            <a:ext cx="7652987" cy="35989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6" name="AutoShape 6">
            <a:extLst>
              <a:ext uri="{FF2B5EF4-FFF2-40B4-BE49-F238E27FC236}">
                <a16:creationId xmlns:a16="http://schemas.microsoft.com/office/drawing/2014/main" id="{9991D2C5-150E-C580-E62C-60EB9C767E7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8" name="Afbeelding 27" descr="Afbeelding met tekst, elektronica, schermopname, software&#10;&#10;Door AI gegenereerde inhoud is mogelijk onjuist.">
            <a:extLst>
              <a:ext uri="{FF2B5EF4-FFF2-40B4-BE49-F238E27FC236}">
                <a16:creationId xmlns:a16="http://schemas.microsoft.com/office/drawing/2014/main" id="{EBE2EC1B-F53B-5B66-F6DF-B0DFBB3D357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9422027" y="132804"/>
            <a:ext cx="2439394" cy="33487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0471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5FC63-CBB4-AD4E-7D18-D831A79494E0}"/>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9E810A73-DCCB-BFEC-6C22-87503448774B}"/>
              </a:ext>
            </a:extLst>
          </p:cNvPr>
          <p:cNvGrpSpPr/>
          <p:nvPr/>
        </p:nvGrpSpPr>
        <p:grpSpPr>
          <a:xfrm>
            <a:off x="464837" y="416112"/>
            <a:ext cx="11262326" cy="6025776"/>
            <a:chOff x="0" y="0"/>
            <a:chExt cx="4449314" cy="2380554"/>
          </a:xfrm>
        </p:grpSpPr>
        <p:sp>
          <p:nvSpPr>
            <p:cNvPr id="4" name="Freeform 4">
              <a:hlinkClick r:id="rId3"/>
              <a:extLst>
                <a:ext uri="{FF2B5EF4-FFF2-40B4-BE49-F238E27FC236}">
                  <a16:creationId xmlns:a16="http://schemas.microsoft.com/office/drawing/2014/main" id="{498B14DA-25B8-AC5F-73A6-0A56D2424A43}"/>
                </a:ext>
              </a:extLst>
            </p:cNvPr>
            <p:cNvSpPr/>
            <p:nvPr/>
          </p:nvSpPr>
          <p:spPr>
            <a:xfrm>
              <a:off x="0" y="0"/>
              <a:ext cx="4449314" cy="2380554"/>
            </a:xfrm>
            <a:custGeom>
              <a:avLst/>
              <a:gdLst/>
              <a:ahLst/>
              <a:cxnLst/>
              <a:rect l="l" t="t" r="r" b="b"/>
              <a:pathLst>
                <a:path w="4449314" h="2380554">
                  <a:moveTo>
                    <a:pt x="0" y="0"/>
                  </a:moveTo>
                  <a:lnTo>
                    <a:pt x="4449314" y="0"/>
                  </a:lnTo>
                  <a:lnTo>
                    <a:pt x="4449314" y="2380554"/>
                  </a:lnTo>
                  <a:lnTo>
                    <a:pt x="0" y="2380554"/>
                  </a:lnTo>
                  <a:close/>
                </a:path>
              </a:pathLst>
            </a:custGeom>
            <a:solidFill>
              <a:srgbClr val="E30613"/>
            </a:solidFill>
          </p:spPr>
          <p:txBody>
            <a:bodyPr/>
            <a:lstStyle/>
            <a:p>
              <a:endParaRPr lang="nl-NL" sz="1200" dirty="0"/>
            </a:p>
          </p:txBody>
        </p:sp>
        <p:sp>
          <p:nvSpPr>
            <p:cNvPr id="5" name="TextBox 5">
              <a:extLst>
                <a:ext uri="{FF2B5EF4-FFF2-40B4-BE49-F238E27FC236}">
                  <a16:creationId xmlns:a16="http://schemas.microsoft.com/office/drawing/2014/main" id="{6DCCE9B5-5BBF-56C2-9545-EC15131A117B}"/>
                </a:ext>
              </a:extLst>
            </p:cNvPr>
            <p:cNvSpPr txBox="1"/>
            <p:nvPr/>
          </p:nvSpPr>
          <p:spPr>
            <a:xfrm>
              <a:off x="0" y="-85725"/>
              <a:ext cx="4449314" cy="2466279"/>
            </a:xfrm>
            <a:prstGeom prst="rect">
              <a:avLst/>
            </a:prstGeom>
          </p:spPr>
          <p:txBody>
            <a:bodyPr lIns="33867" tIns="33867" rIns="33867" bIns="33867" rtlCol="0" anchor="ctr"/>
            <a:lstStyle/>
            <a:p>
              <a:pPr algn="ctr">
                <a:lnSpc>
                  <a:spcPts val="2491"/>
                </a:lnSpc>
              </a:pPr>
              <a:endParaRPr sz="1200"/>
            </a:p>
          </p:txBody>
        </p:sp>
      </p:grpSp>
      <p:sp>
        <p:nvSpPr>
          <p:cNvPr id="7" name="TextBox 7">
            <a:extLst>
              <a:ext uri="{FF2B5EF4-FFF2-40B4-BE49-F238E27FC236}">
                <a16:creationId xmlns:a16="http://schemas.microsoft.com/office/drawing/2014/main" id="{938806DC-AFDB-5CE4-BE8C-EE62500D6D5A}"/>
              </a:ext>
            </a:extLst>
          </p:cNvPr>
          <p:cNvSpPr txBox="1"/>
          <p:nvPr/>
        </p:nvSpPr>
        <p:spPr>
          <a:xfrm>
            <a:off x="685800" y="1263410"/>
            <a:ext cx="4447077" cy="454355"/>
          </a:xfrm>
          <a:prstGeom prst="rect">
            <a:avLst/>
          </a:prstGeom>
        </p:spPr>
        <p:txBody>
          <a:bodyPr lIns="0" tIns="0" rIns="0" bIns="0" rtlCol="0" anchor="t">
            <a:spAutoFit/>
          </a:bodyPr>
          <a:lstStyle/>
          <a:p>
            <a:pPr>
              <a:lnSpc>
                <a:spcPts val="3898"/>
              </a:lnSpc>
              <a:spcBef>
                <a:spcPct val="0"/>
              </a:spcBef>
            </a:pPr>
            <a:endParaRPr lang="en-US" sz="2715" b="1" dirty="0">
              <a:solidFill>
                <a:srgbClr val="FCF4F4"/>
              </a:solidFill>
              <a:latin typeface="Arimo Bold"/>
              <a:ea typeface="Arimo Bold"/>
              <a:cs typeface="Arimo Bold"/>
              <a:sym typeface="Arimo Bold"/>
            </a:endParaRPr>
          </a:p>
        </p:txBody>
      </p:sp>
      <p:sp>
        <p:nvSpPr>
          <p:cNvPr id="13" name="TextBox 7">
            <a:extLst>
              <a:ext uri="{FF2B5EF4-FFF2-40B4-BE49-F238E27FC236}">
                <a16:creationId xmlns:a16="http://schemas.microsoft.com/office/drawing/2014/main" id="{5BCF5204-CC95-DBFA-70CC-6A9A8CC4C279}"/>
              </a:ext>
            </a:extLst>
          </p:cNvPr>
          <p:cNvSpPr txBox="1"/>
          <p:nvPr/>
        </p:nvSpPr>
        <p:spPr>
          <a:xfrm>
            <a:off x="685800" y="1263410"/>
            <a:ext cx="4447077" cy="454355"/>
          </a:xfrm>
          <a:prstGeom prst="rect">
            <a:avLst/>
          </a:prstGeom>
        </p:spPr>
        <p:txBody>
          <a:bodyPr lIns="0" tIns="0" rIns="0" bIns="0" rtlCol="0" anchor="t">
            <a:spAutoFit/>
          </a:bodyPr>
          <a:lstStyle/>
          <a:p>
            <a:pPr>
              <a:lnSpc>
                <a:spcPts val="3898"/>
              </a:lnSpc>
              <a:spcBef>
                <a:spcPct val="0"/>
              </a:spcBef>
            </a:pPr>
            <a:endParaRPr lang="en-US" sz="2715" b="1" dirty="0">
              <a:solidFill>
                <a:srgbClr val="FCF4F4"/>
              </a:solidFill>
              <a:latin typeface="Arimo Bold"/>
              <a:ea typeface="Arimo Bold"/>
              <a:cs typeface="Arimo Bold"/>
              <a:sym typeface="Arimo Bold"/>
            </a:endParaRPr>
          </a:p>
        </p:txBody>
      </p:sp>
      <p:sp>
        <p:nvSpPr>
          <p:cNvPr id="14" name="Tekstvak 13">
            <a:extLst>
              <a:ext uri="{FF2B5EF4-FFF2-40B4-BE49-F238E27FC236}">
                <a16:creationId xmlns:a16="http://schemas.microsoft.com/office/drawing/2014/main" id="{140EA5CD-C9FE-34C1-672F-06AD44EF18D5}"/>
              </a:ext>
            </a:extLst>
          </p:cNvPr>
          <p:cNvSpPr txBox="1"/>
          <p:nvPr/>
        </p:nvSpPr>
        <p:spPr>
          <a:xfrm>
            <a:off x="1489069" y="994936"/>
            <a:ext cx="7135915" cy="954107"/>
          </a:xfrm>
          <a:prstGeom prst="rect">
            <a:avLst/>
          </a:prstGeom>
          <a:noFill/>
        </p:spPr>
        <p:txBody>
          <a:bodyPr wrap="square" rtlCol="0">
            <a:spAutoFit/>
          </a:bodyPr>
          <a:lstStyle/>
          <a:p>
            <a:r>
              <a:rPr lang="nl-NL" sz="3600" b="1" dirty="0">
                <a:solidFill>
                  <a:schemeClr val="bg1"/>
                </a:solidFill>
                <a:latin typeface="Rubik SemiBold" pitchFamily="2" charset="-79"/>
                <a:cs typeface="Rubik SemiBold" pitchFamily="2" charset="-79"/>
              </a:rPr>
              <a:t>VIP- middag</a:t>
            </a:r>
          </a:p>
          <a:p>
            <a:r>
              <a:rPr lang="nl-NL" sz="2000" dirty="0">
                <a:solidFill>
                  <a:schemeClr val="bg1"/>
                </a:solidFill>
                <a:latin typeface="Rubik SemiBold" pitchFamily="2" charset="-79"/>
                <a:cs typeface="Rubik SemiBold" pitchFamily="2" charset="-79"/>
              </a:rPr>
              <a:t>10 maart, Eindhoven</a:t>
            </a:r>
          </a:p>
        </p:txBody>
      </p:sp>
      <p:sp>
        <p:nvSpPr>
          <p:cNvPr id="12" name="Tekstvak 11">
            <a:extLst>
              <a:ext uri="{FF2B5EF4-FFF2-40B4-BE49-F238E27FC236}">
                <a16:creationId xmlns:a16="http://schemas.microsoft.com/office/drawing/2014/main" id="{A7B7F874-CDB2-0C2A-8199-A52DA2A62FA9}"/>
              </a:ext>
            </a:extLst>
          </p:cNvPr>
          <p:cNvSpPr txBox="1"/>
          <p:nvPr/>
        </p:nvSpPr>
        <p:spPr>
          <a:xfrm>
            <a:off x="3924661" y="3117589"/>
            <a:ext cx="8722081" cy="1015663"/>
          </a:xfrm>
          <a:prstGeom prst="rect">
            <a:avLst/>
          </a:prstGeom>
          <a:noFill/>
        </p:spPr>
        <p:txBody>
          <a:bodyPr wrap="square" rtlCol="0">
            <a:spAutoFit/>
          </a:bodyPr>
          <a:lstStyle/>
          <a:p>
            <a:endParaRPr lang="nl-NL" sz="2800" dirty="0">
              <a:solidFill>
                <a:schemeClr val="bg1"/>
              </a:solidFill>
              <a:latin typeface="Rubik SemiBold" pitchFamily="2" charset="-79"/>
              <a:cs typeface="Rubik SemiBold" pitchFamily="2" charset="-79"/>
            </a:endParaRPr>
          </a:p>
          <a:p>
            <a:pPr marL="457200" indent="-457200">
              <a:buFont typeface="Arial" panose="020B0604020202020204" pitchFamily="34" charset="0"/>
              <a:buChar char="•"/>
            </a:pPr>
            <a:endParaRPr lang="nl-NL" sz="3200" b="1" dirty="0">
              <a:solidFill>
                <a:schemeClr val="bg1"/>
              </a:solidFill>
              <a:latin typeface="Rubik SemiBold" pitchFamily="2" charset="-79"/>
              <a:cs typeface="Rubik SemiBold" pitchFamily="2" charset="-79"/>
            </a:endParaRPr>
          </a:p>
        </p:txBody>
      </p:sp>
      <p:sp>
        <p:nvSpPr>
          <p:cNvPr id="8" name="Tekstvak 7">
            <a:extLst>
              <a:ext uri="{FF2B5EF4-FFF2-40B4-BE49-F238E27FC236}">
                <a16:creationId xmlns:a16="http://schemas.microsoft.com/office/drawing/2014/main" id="{D7ED14A3-0AD3-8DAE-0FD4-4D2014DB1073}"/>
              </a:ext>
            </a:extLst>
          </p:cNvPr>
          <p:cNvSpPr txBox="1"/>
          <p:nvPr/>
        </p:nvSpPr>
        <p:spPr>
          <a:xfrm>
            <a:off x="3164305" y="2931377"/>
            <a:ext cx="6328610" cy="369332"/>
          </a:xfrm>
          <a:prstGeom prst="rect">
            <a:avLst/>
          </a:prstGeom>
          <a:noFill/>
        </p:spPr>
        <p:txBody>
          <a:bodyPr wrap="square">
            <a:spAutoFit/>
          </a:bodyPr>
          <a:lstStyle/>
          <a:p>
            <a:endParaRPr lang="nl-NL" dirty="0"/>
          </a:p>
        </p:txBody>
      </p:sp>
      <p:sp>
        <p:nvSpPr>
          <p:cNvPr id="10" name="Tekstvak 9">
            <a:extLst>
              <a:ext uri="{FF2B5EF4-FFF2-40B4-BE49-F238E27FC236}">
                <a16:creationId xmlns:a16="http://schemas.microsoft.com/office/drawing/2014/main" id="{2E299166-8558-4B37-9F64-EACB0675B9AE}"/>
              </a:ext>
            </a:extLst>
          </p:cNvPr>
          <p:cNvSpPr txBox="1"/>
          <p:nvPr/>
        </p:nvSpPr>
        <p:spPr>
          <a:xfrm>
            <a:off x="8624984" y="4693397"/>
            <a:ext cx="8193504" cy="800219"/>
          </a:xfrm>
          <a:prstGeom prst="rect">
            <a:avLst/>
          </a:prstGeom>
          <a:noFill/>
        </p:spPr>
        <p:txBody>
          <a:bodyPr wrap="square">
            <a:spAutoFit/>
          </a:bodyPr>
          <a:lstStyle/>
          <a:p>
            <a:r>
              <a:rPr lang="nl-NL" sz="2800" b="1" dirty="0">
                <a:solidFill>
                  <a:schemeClr val="bg1"/>
                </a:solidFill>
                <a:cs typeface="Rubik SemiBold"/>
                <a:hlinkClick r:id="rId3">
                  <a:extLst>
                    <a:ext uri="{A12FA001-AC4F-418D-AE19-62706E023703}">
                      <ahyp:hlinkClr xmlns:ahyp="http://schemas.microsoft.com/office/drawing/2018/hyperlinkcolor" val="tx"/>
                    </a:ext>
                  </a:extLst>
                </a:hlinkClick>
              </a:rPr>
              <a:t>VIP-middag 2025</a:t>
            </a:r>
            <a:endParaRPr lang="nl-NL" sz="2800" b="1" dirty="0">
              <a:solidFill>
                <a:schemeClr val="bg1"/>
              </a:solidFill>
              <a:cs typeface="Rubik SemiBold"/>
            </a:endParaRPr>
          </a:p>
          <a:p>
            <a:endParaRPr lang="nl-NL" dirty="0">
              <a:solidFill>
                <a:schemeClr val="bg1"/>
              </a:solidFill>
            </a:endParaRPr>
          </a:p>
        </p:txBody>
      </p:sp>
      <p:pic>
        <p:nvPicPr>
          <p:cNvPr id="18" name="Afbeelding 17" descr="Afbeelding met logo, cirkel, symbool, Lettertype">
            <a:extLst>
              <a:ext uri="{FF2B5EF4-FFF2-40B4-BE49-F238E27FC236}">
                <a16:creationId xmlns:a16="http://schemas.microsoft.com/office/drawing/2014/main" id="{C694DB01-6377-FF7F-D25E-BD69EC51F7D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p:blipFill>
        <p:spPr>
          <a:xfrm>
            <a:off x="6989999" y="4283043"/>
            <a:ext cx="1407695" cy="1296142"/>
          </a:xfrm>
          <a:prstGeom prst="rect">
            <a:avLst/>
          </a:prstGeom>
        </p:spPr>
      </p:pic>
      <p:pic>
        <p:nvPicPr>
          <p:cNvPr id="21" name="Afbeelding 20">
            <a:extLst>
              <a:ext uri="{FF2B5EF4-FFF2-40B4-BE49-F238E27FC236}">
                <a16:creationId xmlns:a16="http://schemas.microsoft.com/office/drawing/2014/main" id="{A785DF29-6D1C-4AEB-216E-A5F3A0904FB4}"/>
              </a:ext>
            </a:extLst>
          </p:cNvPr>
          <p:cNvPicPr>
            <a:picLocks noChangeAspect="1"/>
          </p:cNvPicPr>
          <p:nvPr/>
        </p:nvPicPr>
        <p:blipFill>
          <a:blip r:embed="rId6"/>
          <a:stretch>
            <a:fillRect/>
          </a:stretch>
        </p:blipFill>
        <p:spPr>
          <a:xfrm>
            <a:off x="726661" y="2716820"/>
            <a:ext cx="4861981" cy="3215919"/>
          </a:xfrm>
          <a:prstGeom prst="rect">
            <a:avLst/>
          </a:prstGeom>
        </p:spPr>
      </p:pic>
      <p:sp>
        <p:nvSpPr>
          <p:cNvPr id="22" name="Freeform 6">
            <a:extLst>
              <a:ext uri="{FF2B5EF4-FFF2-40B4-BE49-F238E27FC236}">
                <a16:creationId xmlns:a16="http://schemas.microsoft.com/office/drawing/2014/main" id="{F55D5B33-B1CA-E65E-438D-FBB3AA618124}"/>
              </a:ext>
            </a:extLst>
          </p:cNvPr>
          <p:cNvSpPr/>
          <p:nvPr/>
        </p:nvSpPr>
        <p:spPr>
          <a:xfrm>
            <a:off x="851954" y="594413"/>
            <a:ext cx="519646" cy="1488934"/>
          </a:xfrm>
          <a:custGeom>
            <a:avLst/>
            <a:gdLst/>
            <a:ahLst/>
            <a:cxnLst/>
            <a:rect l="l" t="t" r="r" b="b"/>
            <a:pathLst>
              <a:path w="2064719" h="6063538">
                <a:moveTo>
                  <a:pt x="0" y="0"/>
                </a:moveTo>
                <a:lnTo>
                  <a:pt x="2064720" y="0"/>
                </a:lnTo>
                <a:lnTo>
                  <a:pt x="2064720" y="6063538"/>
                </a:lnTo>
                <a:lnTo>
                  <a:pt x="0" y="6063538"/>
                </a:lnTo>
                <a:lnTo>
                  <a:pt x="0" y="0"/>
                </a:lnTo>
                <a:close/>
              </a:path>
            </a:pathLst>
          </a:custGeom>
          <a:blipFill>
            <a:blip r:embed="rId7"/>
            <a:stretch>
              <a:fillRect r="-264246"/>
            </a:stretch>
          </a:blipFill>
        </p:spPr>
        <p:txBody>
          <a:bodyPr/>
          <a:lstStyle/>
          <a:p>
            <a:endParaRPr lang="nl-NL" sz="1200"/>
          </a:p>
        </p:txBody>
      </p:sp>
      <p:sp>
        <p:nvSpPr>
          <p:cNvPr id="23" name="Tekstvak 22">
            <a:extLst>
              <a:ext uri="{FF2B5EF4-FFF2-40B4-BE49-F238E27FC236}">
                <a16:creationId xmlns:a16="http://schemas.microsoft.com/office/drawing/2014/main" id="{23AAB6AF-A656-35DD-8023-0E298026A56A}"/>
              </a:ext>
            </a:extLst>
          </p:cNvPr>
          <p:cNvSpPr txBox="1"/>
          <p:nvPr/>
        </p:nvSpPr>
        <p:spPr>
          <a:xfrm>
            <a:off x="5893233" y="1092816"/>
            <a:ext cx="7462080" cy="3724096"/>
          </a:xfrm>
          <a:prstGeom prst="rect">
            <a:avLst/>
          </a:prstGeom>
          <a:noFill/>
        </p:spPr>
        <p:txBody>
          <a:bodyPr wrap="square" rtlCol="0">
            <a:spAutoFit/>
          </a:bodyPr>
          <a:lstStyle/>
          <a:p>
            <a:pPr marL="571500" indent="-571500">
              <a:buFont typeface="Arial" panose="020B0604020202020204" pitchFamily="34" charset="0"/>
              <a:buChar char="•"/>
            </a:pPr>
            <a:r>
              <a:rPr lang="nl-NL" sz="2500" dirty="0">
                <a:solidFill>
                  <a:schemeClr val="bg1"/>
                </a:solidFill>
                <a:latin typeface="Rubik SemiBold" pitchFamily="2" charset="-79"/>
                <a:cs typeface="Rubik SemiBold" pitchFamily="2" charset="-79"/>
              </a:rPr>
              <a:t>Leer de finalisten 2026 kennen</a:t>
            </a:r>
          </a:p>
          <a:p>
            <a:pPr marL="571500" indent="-571500">
              <a:buFont typeface="Arial" panose="020B0604020202020204" pitchFamily="34" charset="0"/>
              <a:buChar char="•"/>
            </a:pPr>
            <a:r>
              <a:rPr lang="nl-NL" sz="2500" dirty="0">
                <a:solidFill>
                  <a:schemeClr val="bg1"/>
                </a:solidFill>
                <a:latin typeface="Rubik SemiBold" pitchFamily="2" charset="-79"/>
                <a:cs typeface="Rubik SemiBold" pitchFamily="2" charset="-79"/>
              </a:rPr>
              <a:t>Ontmoet de oud kampioenen</a:t>
            </a:r>
          </a:p>
          <a:p>
            <a:pPr marL="571500" indent="-571500">
              <a:buFont typeface="Arial" panose="020B0604020202020204" pitchFamily="34" charset="0"/>
              <a:buChar char="•"/>
            </a:pPr>
            <a:r>
              <a:rPr lang="nl-NL" sz="2500" dirty="0">
                <a:solidFill>
                  <a:schemeClr val="bg1"/>
                </a:solidFill>
                <a:latin typeface="Rubik SemiBold" pitchFamily="2" charset="-79"/>
                <a:cs typeface="Rubik SemiBold" pitchFamily="2" charset="-79"/>
              </a:rPr>
              <a:t>Volg masterclasses </a:t>
            </a:r>
          </a:p>
          <a:p>
            <a:pPr marL="571500" indent="-571500">
              <a:buFont typeface="Arial" panose="020B0604020202020204" pitchFamily="34" charset="0"/>
              <a:buChar char="•"/>
            </a:pPr>
            <a:r>
              <a:rPr lang="nl-NL" sz="2500" dirty="0">
                <a:solidFill>
                  <a:schemeClr val="bg1"/>
                </a:solidFill>
                <a:latin typeface="Rubik SemiBold" pitchFamily="2" charset="-79"/>
                <a:cs typeface="Rubik SemiBold" pitchFamily="2" charset="-79"/>
              </a:rPr>
              <a:t>Rondleiding op de wedstrijdlocatie</a:t>
            </a:r>
          </a:p>
          <a:p>
            <a:pPr marL="571500" indent="-571500">
              <a:buFont typeface="Arial" panose="020B0604020202020204" pitchFamily="34" charset="0"/>
              <a:buChar char="•"/>
            </a:pPr>
            <a:r>
              <a:rPr lang="nl-NL" sz="2500" dirty="0">
                <a:solidFill>
                  <a:schemeClr val="bg1"/>
                </a:solidFill>
                <a:latin typeface="Rubik SemiBold" pitchFamily="2" charset="-79"/>
                <a:cs typeface="Rubik SemiBold" pitchFamily="2" charset="-79"/>
              </a:rPr>
              <a:t>Proeverij</a:t>
            </a:r>
          </a:p>
          <a:p>
            <a:pPr marL="571500" indent="-571500">
              <a:buFont typeface="Arial" panose="020B0604020202020204" pitchFamily="34" charset="0"/>
              <a:buChar char="•"/>
            </a:pPr>
            <a:r>
              <a:rPr lang="nl-NL" sz="2500" dirty="0">
                <a:solidFill>
                  <a:schemeClr val="bg1"/>
                </a:solidFill>
                <a:latin typeface="Rubik SemiBold" pitchFamily="2" charset="-79"/>
                <a:cs typeface="Rubik SemiBold" pitchFamily="2" charset="-79"/>
              </a:rPr>
              <a:t>Stel al je vragen over het NK</a:t>
            </a:r>
          </a:p>
          <a:p>
            <a:pPr marL="571500" indent="-571500">
              <a:buFont typeface="Arial" panose="020B0604020202020204" pitchFamily="34" charset="0"/>
              <a:buChar char="•"/>
            </a:pPr>
            <a:endParaRPr lang="nl-NL" sz="2500" dirty="0">
              <a:solidFill>
                <a:schemeClr val="bg1"/>
              </a:solidFill>
              <a:latin typeface="Rubik SemiBold" pitchFamily="2" charset="-79"/>
              <a:cs typeface="Rubik SemiBold" pitchFamily="2" charset="-79"/>
            </a:endParaRPr>
          </a:p>
          <a:p>
            <a:pPr marL="571500" indent="-571500">
              <a:buFont typeface="Arial" panose="020B0604020202020204" pitchFamily="34" charset="0"/>
              <a:buChar char="•"/>
            </a:pPr>
            <a:endParaRPr lang="nl-NL" sz="2500" b="1" dirty="0">
              <a:solidFill>
                <a:schemeClr val="bg1"/>
              </a:solidFill>
              <a:latin typeface="Rubik SemiBold" pitchFamily="2" charset="-79"/>
              <a:cs typeface="Rubik SemiBold" pitchFamily="2" charset="-79"/>
            </a:endParaRPr>
          </a:p>
          <a:p>
            <a:pPr marL="571500" indent="-571500">
              <a:buFont typeface="Arial" panose="020B0604020202020204" pitchFamily="34" charset="0"/>
              <a:buChar char="•"/>
            </a:pPr>
            <a:endParaRPr lang="nl-NL" sz="3600" b="1" dirty="0">
              <a:solidFill>
                <a:schemeClr val="bg1"/>
              </a:solidFill>
              <a:latin typeface="Rubik SemiBold" pitchFamily="2" charset="-79"/>
              <a:cs typeface="Rubik SemiBold" pitchFamily="2" charset="-79"/>
            </a:endParaRPr>
          </a:p>
        </p:txBody>
      </p:sp>
    </p:spTree>
    <p:extLst>
      <p:ext uri="{BB962C8B-B14F-4D97-AF65-F5344CB8AC3E}">
        <p14:creationId xmlns:p14="http://schemas.microsoft.com/office/powerpoint/2010/main" val="991206107"/>
      </p:ext>
    </p:extLst>
  </p:cSld>
  <p:clrMapOvr>
    <a:masterClrMapping/>
  </p:clrMapOvr>
</p:sld>
</file>

<file path=ppt/theme/theme1.xml><?xml version="1.0" encoding="utf-8"?>
<a:theme xmlns:a="http://schemas.openxmlformats.org/drawingml/2006/main" name="BohoVogueVTI">
  <a:themeElements>
    <a:clrScheme name="AnalogousFromRegularSeedRightStep">
      <a:dk1>
        <a:srgbClr val="000000"/>
      </a:dk1>
      <a:lt1>
        <a:srgbClr val="FFFFFF"/>
      </a:lt1>
      <a:dk2>
        <a:srgbClr val="34381F"/>
      </a:dk2>
      <a:lt2>
        <a:srgbClr val="E2E6E8"/>
      </a:lt2>
      <a:accent1>
        <a:srgbClr val="C3724D"/>
      </a:accent1>
      <a:accent2>
        <a:srgbClr val="B1923B"/>
      </a:accent2>
      <a:accent3>
        <a:srgbClr val="9BAB43"/>
      </a:accent3>
      <a:accent4>
        <a:srgbClr val="6EB13B"/>
      </a:accent4>
      <a:accent5>
        <a:srgbClr val="4AB848"/>
      </a:accent5>
      <a:accent6>
        <a:srgbClr val="3BB16A"/>
      </a:accent6>
      <a:hlink>
        <a:srgbClr val="3A8BB0"/>
      </a:hlink>
      <a:folHlink>
        <a:srgbClr val="7F7F7F"/>
      </a:folHlink>
    </a:clrScheme>
    <a:fontScheme name="Walbaum Display_Aptos">
      <a:majorFont>
        <a:latin typeface="Walbaum Display"/>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ohoVogueVTI" id="{8022F7FC-316B-4DD9-B9EB-BB68CC0DFA6F}" vid="{544DD2C6-9D23-4092-AACF-F55CEAA658F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2313</Words>
  <Application>Microsoft Office PowerPoint</Application>
  <PresentationFormat>Breedbeeld</PresentationFormat>
  <Paragraphs>297</Paragraphs>
  <Slides>13</Slides>
  <Notes>13</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13</vt:i4>
      </vt:variant>
    </vt:vector>
  </HeadingPairs>
  <TitlesOfParts>
    <vt:vector size="21" baseType="lpstr">
      <vt:lpstr>Amasis MT Pro Black</vt:lpstr>
      <vt:lpstr>Aptos</vt:lpstr>
      <vt:lpstr>Aptos Light</vt:lpstr>
      <vt:lpstr>Arial</vt:lpstr>
      <vt:lpstr>Arimo Bold</vt:lpstr>
      <vt:lpstr>Rubik SemiBold</vt:lpstr>
      <vt:lpstr>Walbaum Display</vt:lpstr>
      <vt:lpstr>BohoVogueVTI</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2025-10-30T10:55:33Z</dcterms:created>
  <dcterms:modified xsi:type="dcterms:W3CDTF">2025-10-30T13:11:32Z</dcterms:modified>
  <cp:contentStatus/>
</cp:coreProperties>
</file>