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Lst>
  <p:sldSz cy="6858000" cx="12192000"/>
  <p:notesSz cx="6858000" cy="9144000"/>
  <p:embeddedFontLst>
    <p:embeddedFont>
      <p:font typeface="Play"/>
      <p:regular r:id="rId18"/>
      <p:bold r:id="rId19"/>
    </p:embeddedFont>
    <p:embeddedFont>
      <p:font typeface="Arimo"/>
      <p:regular r:id="rId20"/>
      <p:bold r:id="rId21"/>
      <p:italic r:id="rId22"/>
      <p:boldItalic r:id="rId23"/>
    </p:embeddedFont>
    <p:embeddedFont>
      <p:font typeface="Rubik SemiBold"/>
      <p:regular r:id="rId24"/>
      <p:bold r:id="rId25"/>
      <p:italic r:id="rId26"/>
      <p:boldItalic r:id="rId27"/>
    </p:embeddedFont>
    <p:embeddedFont>
      <p:font typeface="Rubik"/>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2" roundtripDataSignature="AMtx7mhQwzaPNObqluS/1MWubC0UmO93r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Arimo-regular.fntdata"/><Relationship Id="rId22" Type="http://schemas.openxmlformats.org/officeDocument/2006/relationships/font" Target="fonts/Arimo-italic.fntdata"/><Relationship Id="rId21" Type="http://schemas.openxmlformats.org/officeDocument/2006/relationships/font" Target="fonts/Arimo-bold.fntdata"/><Relationship Id="rId24" Type="http://schemas.openxmlformats.org/officeDocument/2006/relationships/font" Target="fonts/RubikSemiBold-regular.fntdata"/><Relationship Id="rId23" Type="http://schemas.openxmlformats.org/officeDocument/2006/relationships/font" Target="fonts/Arimo-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RubikSemiBold-italic.fntdata"/><Relationship Id="rId25" Type="http://schemas.openxmlformats.org/officeDocument/2006/relationships/font" Target="fonts/RubikSemiBold-bold.fntdata"/><Relationship Id="rId28" Type="http://schemas.openxmlformats.org/officeDocument/2006/relationships/font" Target="fonts/Rubik-regular.fntdata"/><Relationship Id="rId27" Type="http://schemas.openxmlformats.org/officeDocument/2006/relationships/font" Target="fonts/RubikSemiBold-boldItalic.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Rubik-bold.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Rubik-boldItalic.fntdata"/><Relationship Id="rId30" Type="http://schemas.openxmlformats.org/officeDocument/2006/relationships/font" Target="fonts/Rubik-italic.fntdata"/><Relationship Id="rId11" Type="http://schemas.openxmlformats.org/officeDocument/2006/relationships/slide" Target="slides/slide7.xml"/><Relationship Id="rId10" Type="http://schemas.openxmlformats.org/officeDocument/2006/relationships/slide" Target="slides/slide6.xml"/><Relationship Id="rId32" Type="http://customschemas.google.com/relationships/presentationmetadata" Target="metadata"/><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font" Target="fonts/Play-bold.fntdata"/><Relationship Id="rId18" Type="http://schemas.openxmlformats.org/officeDocument/2006/relationships/font" Target="fonts/Play-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nl-NL"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jeugdvakwedstrijden.nl/opdrachten/"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jeugdvakwedstrijden.nl/reglement/" TargetMode="External"/><Relationship Id="rId3" Type="http://schemas.openxmlformats.org/officeDocument/2006/relationships/hyperlink" Target="http://www.jeugdvakwedstrijden.nl" TargetMode="External"/><Relationship Id="rId4" Type="http://schemas.openxmlformats.org/officeDocument/2006/relationships/hyperlink" Target="http://www.jeugdvakwedstrijden.nl" TargetMode="External"/><Relationship Id="rId5" Type="http://schemas.openxmlformats.org/officeDocument/2006/relationships/hyperlink" Target="https://www.jeugdvakwedstrijden.nl/data-en-locaties/"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jeugdvakwedstrijden.nl" TargetMode="External"/><Relationship Id="rId3" Type="http://schemas.openxmlformats.org/officeDocument/2006/relationships/hyperlink" Target="http://www.jeugdvakwedstrijden.nl"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jeugdvakwedstrijden.nl" TargetMode="External"/><Relationship Id="rId3" Type="http://schemas.openxmlformats.org/officeDocument/2006/relationships/hyperlink" Target="http://www.jeugdvakwedstrijden.nl"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nl-NL"/>
              <a:t>Deze lespresentatie is ontwikkeld om je te ondersteunen bij het introduceren van de Jeugd Vakwedstrijden voor de Bakkerij in de klas. Het doel is om studenten enthousiast te maken voor de wedstrijd en hen te laten ervaren hoe deelname kan bijdragen aan hun ontwikkeling als vakman of vakvrouw.</a:t>
            </a:r>
            <a:endParaRPr/>
          </a:p>
          <a:p>
            <a:pPr indent="0" lvl="0" marL="0" rtl="0" algn="l">
              <a:lnSpc>
                <a:spcPct val="115000"/>
              </a:lnSpc>
              <a:spcBef>
                <a:spcPts val="1200"/>
              </a:spcBef>
              <a:spcAft>
                <a:spcPts val="0"/>
              </a:spcAft>
              <a:buClr>
                <a:schemeClr val="dk1"/>
              </a:buClr>
              <a:buSzPts val="1100"/>
              <a:buFont typeface="Arial"/>
              <a:buNone/>
            </a:pPr>
            <a:r>
              <a:rPr lang="nl-NL"/>
              <a:t>De Jeugd Vakwedstrijden zijn de afgelopen jaren uitgegroeid tot een waardevol platform waar studenten hun vakmanschap kunnen laten zien, ervaring opdoen en leren van professionals uit het vak. Toch merken we dat de wedstrijd niet op iedere school even bekend is en dat docenten soms behoefte hebben aan meer achtergrondinformatie over de opzet, het verloop en de mogelijkheden van de wedstrijd.</a:t>
            </a:r>
            <a:endParaRPr/>
          </a:p>
          <a:p>
            <a:pPr indent="0" lvl="0" marL="0" rtl="0" algn="l">
              <a:lnSpc>
                <a:spcPct val="115000"/>
              </a:lnSpc>
              <a:spcBef>
                <a:spcPts val="1200"/>
              </a:spcBef>
              <a:spcAft>
                <a:spcPts val="0"/>
              </a:spcAft>
              <a:buClr>
                <a:schemeClr val="dk1"/>
              </a:buClr>
              <a:buSzPts val="1100"/>
              <a:buFont typeface="Arial"/>
              <a:buNone/>
            </a:pPr>
            <a:r>
              <a:rPr lang="nl-NL"/>
              <a:t>Met deze lespresentatie willen we je daarbij ondersteunen. De presentatie kan direct in de klas worden gebruikt en </a:t>
            </a:r>
            <a:r>
              <a:rPr lang="nl-NL" u="sng"/>
              <a:t>bevat bij iedere dia sprekersnotities</a:t>
            </a:r>
            <a:r>
              <a:rPr lang="nl-NL"/>
              <a:t> met extra achtergrondinformatie, praktische tips en toelichtingen. Zo kun je jouw studenten eenvoudig meenemen in de Jeugd Vakwedstrijden, ook wanneer je nog niet eerder met de wedstrijd hebt gewerkt.</a:t>
            </a:r>
            <a:endParaRPr/>
          </a:p>
          <a:p>
            <a:pPr indent="0" lvl="0" marL="0" rtl="0" algn="l">
              <a:lnSpc>
                <a:spcPct val="115000"/>
              </a:lnSpc>
              <a:spcBef>
                <a:spcPts val="1200"/>
              </a:spcBef>
              <a:spcAft>
                <a:spcPts val="0"/>
              </a:spcAft>
              <a:buClr>
                <a:schemeClr val="dk1"/>
              </a:buClr>
              <a:buSzPts val="1100"/>
              <a:buFont typeface="Arial"/>
              <a:buNone/>
            </a:pPr>
            <a:r>
              <a:rPr lang="nl-NL"/>
              <a:t>Heb je na afloop nog vragen? Neem dan gerust contact met ons op via </a:t>
            </a:r>
            <a:r>
              <a:rPr b="1" lang="nl-NL"/>
              <a:t>info@jeugdvakwedstrijden.nl</a:t>
            </a:r>
            <a:r>
              <a:rPr lang="nl-NL"/>
              <a:t>.</a:t>
            </a:r>
            <a:endParaRPr/>
          </a:p>
          <a:p>
            <a:pPr indent="0" lvl="0" marL="0" rtl="0" algn="l">
              <a:lnSpc>
                <a:spcPct val="100000"/>
              </a:lnSpc>
              <a:spcBef>
                <a:spcPts val="1200"/>
              </a:spcBef>
              <a:spcAft>
                <a:spcPts val="0"/>
              </a:spcAft>
              <a:buSzPts val="1400"/>
              <a:buNone/>
            </a:pPr>
            <a:r>
              <a:t/>
            </a:r>
            <a:endParaRPr b="1" sz="1300"/>
          </a:p>
          <a:p>
            <a:pPr indent="0" lvl="0" marL="0" rtl="0" algn="l">
              <a:lnSpc>
                <a:spcPct val="100000"/>
              </a:lnSpc>
              <a:spcBef>
                <a:spcPts val="0"/>
              </a:spcBef>
              <a:spcAft>
                <a:spcPts val="0"/>
              </a:spcAft>
              <a:buSzPts val="1400"/>
              <a:buNone/>
            </a:pPr>
            <a:r>
              <a:t/>
            </a:r>
            <a:endParaRPr b="0" sz="1300"/>
          </a:p>
          <a:p>
            <a:pPr indent="0" lvl="0" marL="0" rtl="0" algn="l">
              <a:lnSpc>
                <a:spcPct val="100000"/>
              </a:lnSpc>
              <a:spcBef>
                <a:spcPts val="0"/>
              </a:spcBef>
              <a:spcAft>
                <a:spcPts val="0"/>
              </a:spcAft>
              <a:buSzPts val="1400"/>
              <a:buNone/>
            </a:pPr>
            <a:r>
              <a:t/>
            </a:r>
            <a:endParaRPr b="0" sz="1300"/>
          </a:p>
          <a:p>
            <a:pPr indent="0" lvl="0" marL="0" rtl="0" algn="l">
              <a:lnSpc>
                <a:spcPct val="100000"/>
              </a:lnSpc>
              <a:spcBef>
                <a:spcPts val="0"/>
              </a:spcBef>
              <a:spcAft>
                <a:spcPts val="0"/>
              </a:spcAft>
              <a:buSzPts val="1400"/>
              <a:buNone/>
            </a:pPr>
            <a:r>
              <a:t/>
            </a:r>
            <a:endParaRPr b="0" sz="1300"/>
          </a:p>
          <a:p>
            <a:pPr indent="0" lvl="0" marL="0" rtl="0" algn="l">
              <a:lnSpc>
                <a:spcPct val="100000"/>
              </a:lnSpc>
              <a:spcBef>
                <a:spcPts val="0"/>
              </a:spcBef>
              <a:spcAft>
                <a:spcPts val="0"/>
              </a:spcAft>
              <a:buSzPts val="1400"/>
              <a:buNone/>
            </a:pPr>
            <a:r>
              <a:t/>
            </a:r>
            <a:endParaRPr b="0" sz="1300"/>
          </a:p>
        </p:txBody>
      </p:sp>
      <p:sp>
        <p:nvSpPr>
          <p:cNvPr id="87" name="Google Shape;8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6" name="Google Shape;96;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nl-NL"/>
              <a:t>Iedere student die een bakkersopleiding volgt, kan deelnemen aan de Jeugd Vakwedstrijden. De klasse waarin een student uitkomt, is afhankelijk van het leerjaar en het opleidingsniveau. Meer informatie hierover volgt in de volgende dia's.</a:t>
            </a:r>
            <a:endParaRPr/>
          </a:p>
          <a:p>
            <a:pPr indent="0" lvl="0" marL="0" rtl="0" algn="l">
              <a:lnSpc>
                <a:spcPct val="115000"/>
              </a:lnSpc>
              <a:spcBef>
                <a:spcPts val="1200"/>
              </a:spcBef>
              <a:spcAft>
                <a:spcPts val="0"/>
              </a:spcAft>
              <a:buClr>
                <a:schemeClr val="dk1"/>
              </a:buClr>
              <a:buSzPts val="1100"/>
              <a:buFont typeface="Arial"/>
              <a:buNone/>
            </a:pPr>
            <a:r>
              <a:rPr lang="nl-NL"/>
              <a:t>De Jeugd Vakwedstrijden bestaan uit drie onderdelen:</a:t>
            </a:r>
            <a:endParaRPr/>
          </a:p>
          <a:p>
            <a:pPr indent="0" lvl="0" marL="0" rtl="0" algn="l">
              <a:lnSpc>
                <a:spcPct val="115000"/>
              </a:lnSpc>
              <a:spcBef>
                <a:spcPts val="1200"/>
              </a:spcBef>
              <a:spcAft>
                <a:spcPts val="0"/>
              </a:spcAft>
              <a:buClr>
                <a:schemeClr val="dk1"/>
              </a:buClr>
              <a:buSzPts val="1100"/>
              <a:buFont typeface="Arial"/>
              <a:buNone/>
            </a:pPr>
            <a:r>
              <a:rPr b="1" lang="nl-NL"/>
              <a:t>1. Regiowedstrijd</a:t>
            </a:r>
            <a:br>
              <a:rPr b="1" lang="nl-NL"/>
            </a:br>
            <a:r>
              <a:rPr lang="nl-NL"/>
              <a:t>Studenten maken de wedstrijdproducten vooraf op school of bij hun leerbedrijf en leveren deze tijdens de regiofinale in. De producten worden voorzien van een deelnemersnummer, zodat de vakjury de producten anoniem kan beoordelen. Hierdoor staat uitsluitend de kwaliteit van het product centraal. Na de jurering worden de deelnemers aan de producten gekoppeld en worden de winnaars bekendgemaakt tijdens de prijsuitreiking.</a:t>
            </a:r>
            <a:endParaRPr/>
          </a:p>
          <a:p>
            <a:pPr indent="0" lvl="0" marL="0" rtl="0" algn="l">
              <a:lnSpc>
                <a:spcPct val="115000"/>
              </a:lnSpc>
              <a:spcBef>
                <a:spcPts val="1200"/>
              </a:spcBef>
              <a:spcAft>
                <a:spcPts val="0"/>
              </a:spcAft>
              <a:buClr>
                <a:schemeClr val="dk1"/>
              </a:buClr>
              <a:buSzPts val="1100"/>
              <a:buFont typeface="Arial"/>
              <a:buNone/>
            </a:pPr>
            <a:r>
              <a:rPr b="1" lang="nl-NL"/>
              <a:t>2. VIP-middag</a:t>
            </a:r>
            <a:br>
              <a:rPr b="1" lang="nl-NL"/>
            </a:br>
            <a:r>
              <a:rPr lang="nl-NL"/>
              <a:t>De finalisten worden uitgenodigd voor een inspirerende middag ter voorbereiding op het Nederlands Kampioenschap. Tijdens deze middag ontmoeten zij de andere finalisten, volgen zij masterclasses van professionals uit het vak, krijgen zij een kijkje op de wedstrijdlocatie en is er volop gelegenheid om vragen te stellen en ervaringen uit te wisselen.</a:t>
            </a:r>
            <a:endParaRPr/>
          </a:p>
          <a:p>
            <a:pPr indent="0" lvl="0" marL="0" rtl="0" algn="l">
              <a:lnSpc>
                <a:spcPct val="115000"/>
              </a:lnSpc>
              <a:spcBef>
                <a:spcPts val="1200"/>
              </a:spcBef>
              <a:spcAft>
                <a:spcPts val="0"/>
              </a:spcAft>
              <a:buClr>
                <a:schemeClr val="dk1"/>
              </a:buClr>
              <a:buSzPts val="1100"/>
              <a:buFont typeface="Arial"/>
              <a:buNone/>
            </a:pPr>
            <a:r>
              <a:rPr b="1" lang="nl-NL"/>
              <a:t>3. Nederlands Kampioenschap</a:t>
            </a:r>
            <a:br>
              <a:rPr b="1" lang="nl-NL"/>
            </a:br>
            <a:r>
              <a:rPr lang="nl-NL"/>
              <a:t>Tijdens het Nederlands Kampioenschap maken de finalisten de wedstrijdopdracht op locatie. De producten worden diezelfde dag beoordeeld door een vakjury. Tijdens de feestelijke prijsuitreiking wordt bekendgemaakt wie zich Nederlands Kampioen mag noemen.</a:t>
            </a:r>
            <a:endParaRPr/>
          </a:p>
          <a:p>
            <a:pPr indent="0" lvl="0" marL="0" rtl="0" algn="l">
              <a:lnSpc>
                <a:spcPct val="100000"/>
              </a:lnSpc>
              <a:spcBef>
                <a:spcPts val="1200"/>
              </a:spcBef>
              <a:spcAft>
                <a:spcPts val="0"/>
              </a:spcAft>
              <a:buSzPts val="1400"/>
              <a:buNone/>
            </a:pPr>
            <a:r>
              <a:t/>
            </a:r>
            <a:endParaRPr sz="1300"/>
          </a:p>
          <a:p>
            <a:pPr indent="0" lvl="0" marL="0" rtl="0" algn="l">
              <a:lnSpc>
                <a:spcPct val="100000"/>
              </a:lnSpc>
              <a:spcBef>
                <a:spcPts val="0"/>
              </a:spcBef>
              <a:spcAft>
                <a:spcPts val="0"/>
              </a:spcAft>
              <a:buSzPts val="1400"/>
              <a:buNone/>
            </a:pPr>
            <a:r>
              <a:t/>
            </a:r>
            <a:endParaRPr b="0" sz="1300"/>
          </a:p>
        </p:txBody>
      </p:sp>
      <p:sp>
        <p:nvSpPr>
          <p:cNvPr id="97" name="Google Shape;97;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 name="Google Shape;112;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nl-NL"/>
              <a:t>De Jeugd Vakwedstrijden zijn verdeeld in verschillende klassen binnen niveau 2, 3 en 4. Iedere klasse heeft een eigen wedstrijdopdracht die aansluit bij de opleiding en de ontwikkelfase van de student.</a:t>
            </a:r>
            <a:endParaRPr/>
          </a:p>
          <a:p>
            <a:pPr indent="0" lvl="0" marL="0" rtl="0" algn="l">
              <a:lnSpc>
                <a:spcPct val="115000"/>
              </a:lnSpc>
              <a:spcBef>
                <a:spcPts val="1200"/>
              </a:spcBef>
              <a:spcAft>
                <a:spcPts val="0"/>
              </a:spcAft>
              <a:buClr>
                <a:schemeClr val="dk1"/>
              </a:buClr>
              <a:buSzPts val="1100"/>
              <a:buFont typeface="Arial"/>
              <a:buNone/>
            </a:pPr>
            <a:r>
              <a:rPr lang="nl-NL"/>
              <a:t>Beginnende studenten uit leerjaar 1 mogen deelnemen in een klasse binnen niveau 2, ongeacht het niveau waarop zij staan ingeschreven. Wanneer een student toe is aan een grotere uitdaging, is deelname in een hogere klasse mogelijk. Bespreek samen welke klasse het beste past bij de ontwikkeling van de student.</a:t>
            </a:r>
            <a:endParaRPr/>
          </a:p>
          <a:p>
            <a:pPr indent="0" lvl="0" marL="0" rtl="0" algn="l">
              <a:lnSpc>
                <a:spcPct val="100000"/>
              </a:lnSpc>
              <a:spcBef>
                <a:spcPts val="1200"/>
              </a:spcBef>
              <a:spcAft>
                <a:spcPts val="0"/>
              </a:spcAft>
              <a:buSzPts val="1400"/>
              <a:buNone/>
            </a:pPr>
            <a:r>
              <a:t/>
            </a:r>
            <a:endParaRPr/>
          </a:p>
        </p:txBody>
      </p:sp>
      <p:sp>
        <p:nvSpPr>
          <p:cNvPr id="113" name="Google Shape;113;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nl-NL" sz="1200">
                <a:solidFill>
                  <a:schemeClr val="dk1"/>
                </a:solidFill>
                <a:latin typeface="Arial"/>
                <a:ea typeface="Arial"/>
                <a:cs typeface="Arial"/>
                <a:sym typeface="Arial"/>
                <a:extLst>
                  <a:ext uri="http://customooxmlschemas.google.com/">
                    <go:slidesCustomData xmlns:go="http://customooxmlschemas.google.com/" textRoundtripDataId="0"/>
                  </a:ext>
                </a:extLst>
              </a:rPr>
              <a:t>Hieronder kun je de opdrachten van 202</a:t>
            </a:r>
            <a:r>
              <a:rPr b="1" lang="nl-NL">
                <a:extLst>
                  <a:ext uri="http://customooxmlschemas.google.com/">
                    <go:slidesCustomData xmlns:go="http://customooxmlschemas.google.com/" textRoundtripDataId="1"/>
                  </a:ext>
                </a:extLst>
              </a:rPr>
              <a:t>7</a:t>
            </a:r>
            <a:r>
              <a:rPr b="1" lang="nl-NL" sz="1200">
                <a:solidFill>
                  <a:schemeClr val="dk1"/>
                </a:solidFill>
                <a:latin typeface="Arial"/>
                <a:ea typeface="Arial"/>
                <a:cs typeface="Arial"/>
                <a:sym typeface="Arial"/>
                <a:extLst>
                  <a:ext uri="http://customooxmlschemas.google.com/">
                    <go:slidesCustomData xmlns:go="http://customooxmlschemas.google.com/" textRoundtripDataId="2"/>
                  </a:ext>
                </a:extLst>
              </a:rPr>
              <a:t> vinden:</a:t>
            </a:r>
            <a:endParaRPr/>
          </a:p>
          <a:p>
            <a:pPr indent="0" lvl="0" marL="0" rtl="0" algn="l">
              <a:lnSpc>
                <a:spcPct val="100000"/>
              </a:lnSpc>
              <a:spcBef>
                <a:spcPts val="0"/>
              </a:spcBef>
              <a:spcAft>
                <a:spcPts val="0"/>
              </a:spcAft>
              <a:buSzPts val="1400"/>
              <a:buNone/>
            </a:pPr>
            <a:r>
              <a:t/>
            </a:r>
            <a:endParaRPr b="1" sz="12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rPr lang="nl-NL" sz="1100" u="sng">
                <a:solidFill>
                  <a:schemeClr val="hlink"/>
                </a:solidFill>
                <a:hlinkClick r:id="rId2"/>
              </a:rPr>
              <a:t>Opdrachten - Jeugd Vakwedstrijden voor de bakkerij</a:t>
            </a:r>
            <a:r>
              <a:rPr lang="nl-NL" sz="1100"/>
              <a:t> </a:t>
            </a:r>
            <a:endParaRPr sz="1200">
              <a:solidFill>
                <a:schemeClr val="dk1"/>
              </a:solidFill>
              <a:latin typeface="Arial"/>
              <a:ea typeface="Arial"/>
              <a:cs typeface="Arial"/>
              <a:sym typeface="Arial"/>
            </a:endParaRPr>
          </a:p>
        </p:txBody>
      </p:sp>
      <p:sp>
        <p:nvSpPr>
          <p:cNvPr id="130" name="Google Shape;130;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 name="Google Shape;142;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nl-NL"/>
              <a:t>Een goede voorbereiding maakt het verschil. Als docent of praktijkbegeleider speel je een belangrijke rol in het begeleiden van studenten naar de Jeugd Vakwedstrijden. Door samen gericht toe te werken naar de wedstrijddag, vergroot je niet alleen de kans op een goed resultaat, maar help je studenten vooral om zich verder te ontwikkelen in hun vak.</a:t>
            </a:r>
            <a:endParaRPr/>
          </a:p>
          <a:p>
            <a:pPr indent="0" lvl="0" marL="0" rtl="0" algn="l">
              <a:lnSpc>
                <a:spcPct val="115000"/>
              </a:lnSpc>
              <a:spcBef>
                <a:spcPts val="1200"/>
              </a:spcBef>
              <a:spcAft>
                <a:spcPts val="0"/>
              </a:spcAft>
              <a:buClr>
                <a:schemeClr val="dk1"/>
              </a:buClr>
              <a:buSzPts val="1100"/>
              <a:buFont typeface="Arial"/>
              <a:buNone/>
            </a:pPr>
            <a:r>
              <a:rPr lang="nl-NL"/>
              <a:t>Je kunt studenten onder andere ondersteunen door:</a:t>
            </a:r>
            <a:endParaRPr/>
          </a:p>
          <a:p>
            <a:pPr indent="-304800" lvl="0" marL="457200" rtl="0" algn="l">
              <a:lnSpc>
                <a:spcPct val="115000"/>
              </a:lnSpc>
              <a:spcBef>
                <a:spcPts val="1200"/>
              </a:spcBef>
              <a:spcAft>
                <a:spcPts val="0"/>
              </a:spcAft>
              <a:buClr>
                <a:schemeClr val="dk1"/>
              </a:buClr>
              <a:buSzPts val="1200"/>
              <a:buChar char="●"/>
            </a:pPr>
            <a:r>
              <a:rPr b="1" lang="nl-NL"/>
              <a:t>De wedstrijdopdracht samen door te nemen</a:t>
            </a:r>
            <a:r>
              <a:rPr lang="nl-NL"/>
              <a:t>, zodat duidelijk is wat er wordt verwacht.</a:t>
            </a:r>
            <a:endParaRPr/>
          </a:p>
          <a:p>
            <a:pPr indent="-304800" lvl="0" marL="457200" rtl="0" algn="l">
              <a:lnSpc>
                <a:spcPct val="115000"/>
              </a:lnSpc>
              <a:spcBef>
                <a:spcPts val="0"/>
              </a:spcBef>
              <a:spcAft>
                <a:spcPts val="0"/>
              </a:spcAft>
              <a:buClr>
                <a:schemeClr val="dk1"/>
              </a:buClr>
              <a:buSzPts val="1200"/>
              <a:buChar char="●"/>
            </a:pPr>
            <a:r>
              <a:rPr b="1" lang="nl-NL"/>
              <a:t>Creatief te leren denken</a:t>
            </a:r>
            <a:r>
              <a:rPr lang="nl-NL"/>
              <a:t> en samen te zoeken naar manieren om producten verder te verbeteren.</a:t>
            </a:r>
            <a:endParaRPr/>
          </a:p>
          <a:p>
            <a:pPr indent="-304800" lvl="0" marL="457200" rtl="0" algn="l">
              <a:lnSpc>
                <a:spcPct val="115000"/>
              </a:lnSpc>
              <a:spcBef>
                <a:spcPts val="0"/>
              </a:spcBef>
              <a:spcAft>
                <a:spcPts val="0"/>
              </a:spcAft>
              <a:buClr>
                <a:schemeClr val="dk1"/>
              </a:buClr>
              <a:buSzPts val="1200"/>
              <a:buChar char="●"/>
            </a:pPr>
            <a:r>
              <a:rPr b="1" lang="nl-NL"/>
              <a:t>Gericht te oefenen</a:t>
            </a:r>
            <a:r>
              <a:rPr lang="nl-NL"/>
              <a:t>, bijvoorbeeld door een wedstrijdtraining of oefenmoment te organiseren.</a:t>
            </a:r>
            <a:endParaRPr/>
          </a:p>
          <a:p>
            <a:pPr indent="-304800" lvl="0" marL="457200" rtl="0" algn="l">
              <a:lnSpc>
                <a:spcPct val="115000"/>
              </a:lnSpc>
              <a:spcBef>
                <a:spcPts val="0"/>
              </a:spcBef>
              <a:spcAft>
                <a:spcPts val="0"/>
              </a:spcAft>
              <a:buClr>
                <a:schemeClr val="dk1"/>
              </a:buClr>
              <a:buSzPts val="1200"/>
              <a:buChar char="●"/>
            </a:pPr>
            <a:r>
              <a:rPr b="1" lang="nl-NL"/>
              <a:t>Producten samen te beoordelen</a:t>
            </a:r>
            <a:r>
              <a:rPr lang="nl-NL"/>
              <a:t>, zoals een vakjury dat ook doet, zodat studenten leren kritisch naar hun eigen werk te kijken.</a:t>
            </a:r>
            <a:endParaRPr/>
          </a:p>
          <a:p>
            <a:pPr indent="-304800" lvl="0" marL="457200" rtl="0" algn="l">
              <a:lnSpc>
                <a:spcPct val="115000"/>
              </a:lnSpc>
              <a:spcBef>
                <a:spcPts val="0"/>
              </a:spcBef>
              <a:spcAft>
                <a:spcPts val="0"/>
              </a:spcAft>
              <a:buClr>
                <a:schemeClr val="dk1"/>
              </a:buClr>
              <a:buSzPts val="1200"/>
              <a:buChar char="●"/>
            </a:pPr>
            <a:r>
              <a:rPr b="1" lang="nl-NL"/>
              <a:t>Het wedstrijdreglement te bespreken</a:t>
            </a:r>
            <a:r>
              <a:rPr lang="nl-NL"/>
              <a:t>, zodat studenten goed voorbereid aan de start verschijnen.</a:t>
            </a:r>
            <a:endParaRPr/>
          </a:p>
          <a:p>
            <a:pPr indent="-304800" lvl="0" marL="457200" rtl="0" algn="l">
              <a:lnSpc>
                <a:spcPct val="115000"/>
              </a:lnSpc>
              <a:spcBef>
                <a:spcPts val="0"/>
              </a:spcBef>
              <a:spcAft>
                <a:spcPts val="0"/>
              </a:spcAft>
              <a:buClr>
                <a:schemeClr val="dk1"/>
              </a:buClr>
              <a:buSzPts val="1200"/>
              <a:buChar char="●"/>
            </a:pPr>
            <a:r>
              <a:rPr b="1" lang="nl-NL"/>
              <a:t>De praktische voorbereiding te plannen</a:t>
            </a:r>
            <a:r>
              <a:rPr lang="nl-NL"/>
              <a:t>, bijvoorbeeld door afspraken te maken over de productie en het aanleveren van de wedstrijdproducten.</a:t>
            </a:r>
            <a:endParaRPr/>
          </a:p>
          <a:p>
            <a:pPr indent="0" lvl="0" marL="0" rtl="0" algn="l">
              <a:lnSpc>
                <a:spcPct val="100000"/>
              </a:lnSpc>
              <a:spcBef>
                <a:spcPts val="1200"/>
              </a:spcBef>
              <a:spcAft>
                <a:spcPts val="0"/>
              </a:spcAft>
              <a:buSzPts val="1400"/>
              <a:buNone/>
            </a:pPr>
            <a:r>
              <a:t/>
            </a:r>
            <a:endParaRPr b="1" sz="1300"/>
          </a:p>
        </p:txBody>
      </p:sp>
      <p:sp>
        <p:nvSpPr>
          <p:cNvPr id="143" name="Google Shape;143;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4" name="Google Shape;154;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nl-NL"/>
              <a:t>Tijdens de regiofinale leveren studenten hun wedstrijdproducten in op de aangewezen wedstrijdlocatie. Een goede voorbereiding is hierbij essentieel. In de praktijk zien we dat studenten soms onnodig punten mislopen of zelfs worden gediskwalificeerd, omdat zij de wedstrijdopdracht of het reglement niet goed hebben gelezen.</a:t>
            </a:r>
            <a:endParaRPr/>
          </a:p>
          <a:p>
            <a:pPr indent="0" lvl="0" marL="0" rtl="0" algn="l">
              <a:lnSpc>
                <a:spcPct val="115000"/>
              </a:lnSpc>
              <a:spcBef>
                <a:spcPts val="1200"/>
              </a:spcBef>
              <a:spcAft>
                <a:spcPts val="0"/>
              </a:spcAft>
              <a:buClr>
                <a:schemeClr val="dk1"/>
              </a:buClr>
              <a:buSzPts val="1100"/>
              <a:buFont typeface="Arial"/>
              <a:buNone/>
            </a:pPr>
            <a:r>
              <a:rPr lang="nl-NL"/>
              <a:t>Besteed daarom vooraf aandacht aan de volgende punten:</a:t>
            </a:r>
            <a:endParaRPr/>
          </a:p>
          <a:p>
            <a:pPr indent="-304800" lvl="0" marL="457200" rtl="0" algn="l">
              <a:lnSpc>
                <a:spcPct val="115000"/>
              </a:lnSpc>
              <a:spcBef>
                <a:spcPts val="1200"/>
              </a:spcBef>
              <a:spcAft>
                <a:spcPts val="0"/>
              </a:spcAft>
              <a:buClr>
                <a:schemeClr val="dk1"/>
              </a:buClr>
              <a:buSzPts val="1200"/>
              <a:buChar char="●"/>
            </a:pPr>
            <a:r>
              <a:rPr lang="nl-NL"/>
              <a:t>Controleer of de student de juiste wedstrijdopdracht gebruikt.</a:t>
            </a:r>
            <a:endParaRPr/>
          </a:p>
          <a:p>
            <a:pPr indent="-304800" lvl="0" marL="457200" rtl="0" algn="l">
              <a:lnSpc>
                <a:spcPct val="115000"/>
              </a:lnSpc>
              <a:spcBef>
                <a:spcPts val="0"/>
              </a:spcBef>
              <a:spcAft>
                <a:spcPts val="0"/>
              </a:spcAft>
              <a:buClr>
                <a:schemeClr val="dk1"/>
              </a:buClr>
              <a:buSzPts val="1200"/>
              <a:buChar char="●"/>
            </a:pPr>
            <a:r>
              <a:rPr lang="nl-NL"/>
              <a:t>Controleer of het juiste aantal producten wordt gemaakt en ingeleverd.</a:t>
            </a:r>
            <a:endParaRPr/>
          </a:p>
          <a:p>
            <a:pPr indent="-304800" lvl="0" marL="457200" rtl="0" algn="l">
              <a:lnSpc>
                <a:spcPct val="115000"/>
              </a:lnSpc>
              <a:spcBef>
                <a:spcPts val="0"/>
              </a:spcBef>
              <a:spcAft>
                <a:spcPts val="0"/>
              </a:spcAft>
              <a:buClr>
                <a:schemeClr val="dk1"/>
              </a:buClr>
              <a:buSzPts val="1200"/>
              <a:buChar char="●"/>
            </a:pPr>
            <a:r>
              <a:rPr lang="nl-NL"/>
              <a:t>Bespreek samen het wedstrijdreglement.</a:t>
            </a:r>
            <a:endParaRPr/>
          </a:p>
          <a:p>
            <a:pPr indent="-304800" lvl="0" marL="457200" rtl="0" algn="l">
              <a:lnSpc>
                <a:spcPct val="115000"/>
              </a:lnSpc>
              <a:spcBef>
                <a:spcPts val="0"/>
              </a:spcBef>
              <a:spcAft>
                <a:spcPts val="0"/>
              </a:spcAft>
              <a:buClr>
                <a:schemeClr val="dk1"/>
              </a:buClr>
              <a:buSzPts val="1200"/>
              <a:buChar char="●"/>
            </a:pPr>
            <a:r>
              <a:rPr lang="nl-NL"/>
              <a:t>Controleer of het wedstrijdkaartje volledig is ingevuld. Hierop vermeldt de student het deelnemersnummer en een omschrijving van het product. Het deelnemersnummer wordt na sluiting van de inschrijving per e-mail toegestuurd.</a:t>
            </a:r>
            <a:endParaRPr/>
          </a:p>
          <a:p>
            <a:pPr indent="0" lvl="0" marL="0" rtl="0" algn="l">
              <a:lnSpc>
                <a:spcPct val="115000"/>
              </a:lnSpc>
              <a:spcBef>
                <a:spcPts val="1200"/>
              </a:spcBef>
              <a:spcAft>
                <a:spcPts val="0"/>
              </a:spcAft>
              <a:buClr>
                <a:schemeClr val="dk1"/>
              </a:buClr>
              <a:buSzPts val="1100"/>
              <a:buFont typeface="Arial"/>
              <a:buNone/>
            </a:pPr>
            <a:r>
              <a:rPr lang="nl-NL"/>
              <a:t>Het actuele </a:t>
            </a:r>
            <a:r>
              <a:rPr lang="nl-NL" sz="1100" u="sng">
                <a:solidFill>
                  <a:schemeClr val="hlink"/>
                </a:solidFill>
                <a:hlinkClick r:id="rId2"/>
              </a:rPr>
              <a:t>Reglement - Jeugd Vakwedstrijden voor de bakkerij</a:t>
            </a:r>
            <a:r>
              <a:rPr lang="nl-NL" sz="1100"/>
              <a:t> </a:t>
            </a:r>
            <a:r>
              <a:rPr lang="nl-NL"/>
              <a:t>, overige info</a:t>
            </a:r>
            <a:r>
              <a:rPr lang="nl-NL">
                <a:uFill>
                  <a:noFill/>
                </a:uFill>
                <a:hlinkClick r:id="rId3"/>
              </a:rPr>
              <a:t> </a:t>
            </a:r>
            <a:r>
              <a:rPr b="1" lang="nl-NL" u="sng">
                <a:solidFill>
                  <a:schemeClr val="hlink"/>
                </a:solidFill>
                <a:hlinkClick r:id="rId4"/>
              </a:rPr>
              <a:t>www.jeugdvakwedstrijden.nl</a:t>
            </a:r>
            <a:r>
              <a:rPr lang="nl-NL"/>
              <a:t>.</a:t>
            </a:r>
            <a:endParaRPr/>
          </a:p>
          <a:p>
            <a:pPr indent="0" lvl="0" marL="0" rtl="0" algn="l">
              <a:lnSpc>
                <a:spcPct val="100000"/>
              </a:lnSpc>
              <a:spcBef>
                <a:spcPts val="1200"/>
              </a:spcBef>
              <a:spcAft>
                <a:spcPts val="0"/>
              </a:spcAft>
              <a:buSzPts val="1400"/>
              <a:buNone/>
            </a:pPr>
            <a:r>
              <a:rPr lang="nl-NL" sz="1300">
                <a:solidFill>
                  <a:srgbClr val="000000"/>
                </a:solidFill>
                <a:extLst>
                  <a:ext uri="http://customooxmlschemas.google.com/">
                    <go:slidesCustomData xmlns:go="http://customooxmlschemas.google.com/" textRoundtripDataId="3"/>
                  </a:ext>
                </a:extLst>
              </a:rPr>
              <a:t>Praktische informatie Regiofinales </a:t>
            </a:r>
            <a:endParaRPr sz="1300">
              <a:solidFill>
                <a:srgbClr val="000000"/>
              </a:solidFill>
            </a:endParaRPr>
          </a:p>
          <a:p>
            <a:pPr indent="0" lvl="0" marL="0" rtl="0" algn="l">
              <a:lnSpc>
                <a:spcPct val="100000"/>
              </a:lnSpc>
              <a:spcBef>
                <a:spcPts val="0"/>
              </a:spcBef>
              <a:spcAft>
                <a:spcPts val="0"/>
              </a:spcAft>
              <a:buSzPts val="1400"/>
              <a:buNone/>
            </a:pPr>
            <a:r>
              <a:rPr lang="nl-NL" sz="1100" u="sng">
                <a:solidFill>
                  <a:schemeClr val="hlink"/>
                </a:solidFill>
                <a:hlinkClick r:id="rId5"/>
              </a:rPr>
              <a:t>Data en locaties - Jeugd Vakwedstrijden voor de bakkerij</a:t>
            </a:r>
            <a:r>
              <a:rPr lang="nl-NL" sz="1100"/>
              <a:t> </a:t>
            </a:r>
            <a:endParaRPr sz="1300">
              <a:solidFill>
                <a:srgbClr val="000000"/>
              </a:solidFill>
            </a:endParaRPr>
          </a:p>
        </p:txBody>
      </p:sp>
      <p:sp>
        <p:nvSpPr>
          <p:cNvPr id="155" name="Google Shape;155;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 name="Google Shape;172;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nl-NL"/>
              <a:t>Een belangrijk onderdeel van de Jeugd Vakwedstrijden is de feedback die studenten na afloop ontvangen. Iedere deelnemer krijgt een persoonlijk digitaal juryrapport met opbouwende feedback op de ingeleverde producten.</a:t>
            </a:r>
            <a:endParaRPr/>
          </a:p>
          <a:p>
            <a:pPr indent="0" lvl="0" marL="0" rtl="0" algn="l">
              <a:lnSpc>
                <a:spcPct val="115000"/>
              </a:lnSpc>
              <a:spcBef>
                <a:spcPts val="1200"/>
              </a:spcBef>
              <a:spcAft>
                <a:spcPts val="0"/>
              </a:spcAft>
              <a:buClr>
                <a:schemeClr val="dk1"/>
              </a:buClr>
              <a:buSzPts val="1100"/>
              <a:buFont typeface="Arial"/>
              <a:buNone/>
            </a:pPr>
            <a:r>
              <a:rPr lang="nl-NL"/>
              <a:t>De vakjury beoordeelt uitsluitend het eindproduct. Daarbij wordt niet alleen gekeken naar de technische uitvoering, maar ook naar aspecten zoals uitstraling, afwerking en verkoopbaarheid.</a:t>
            </a:r>
            <a:endParaRPr/>
          </a:p>
          <a:p>
            <a:pPr indent="0" lvl="0" marL="0" rtl="0" algn="l">
              <a:lnSpc>
                <a:spcPct val="115000"/>
              </a:lnSpc>
              <a:spcBef>
                <a:spcPts val="1200"/>
              </a:spcBef>
              <a:spcAft>
                <a:spcPts val="0"/>
              </a:spcAft>
              <a:buClr>
                <a:schemeClr val="dk1"/>
              </a:buClr>
              <a:buSzPts val="1100"/>
              <a:buFont typeface="Arial"/>
              <a:buNone/>
            </a:pPr>
            <a:r>
              <a:rPr lang="nl-NL"/>
              <a:t>Het juryrapport bevat per beoordelingsonderdeel praktische tips en aandachtspunten, zodat studenten inzicht krijgen in hun sterke punten én weten waar zij zich verder in kunnen ontwikkelen. Juist deze feedback maakt deelname aan de Jeugd Vakwedstrijden zo waardevol.</a:t>
            </a:r>
            <a:endParaRPr/>
          </a:p>
          <a:p>
            <a:pPr indent="0" lvl="0" marL="0" rtl="0" algn="l">
              <a:lnSpc>
                <a:spcPct val="100000"/>
              </a:lnSpc>
              <a:spcBef>
                <a:spcPts val="1200"/>
              </a:spcBef>
              <a:spcAft>
                <a:spcPts val="0"/>
              </a:spcAft>
              <a:buSzPts val="1400"/>
              <a:buNone/>
            </a:pPr>
            <a:r>
              <a:t/>
            </a:r>
            <a:endParaRPr b="1"/>
          </a:p>
          <a:p>
            <a:pPr indent="0" lvl="0" marL="0" rtl="0" algn="l">
              <a:lnSpc>
                <a:spcPct val="100000"/>
              </a:lnSpc>
              <a:spcBef>
                <a:spcPts val="0"/>
              </a:spcBef>
              <a:spcAft>
                <a:spcPts val="0"/>
              </a:spcAft>
              <a:buSzPts val="1400"/>
              <a:buNone/>
            </a:pPr>
            <a:r>
              <a:t/>
            </a:r>
            <a:endParaRPr b="0"/>
          </a:p>
        </p:txBody>
      </p:sp>
      <p:sp>
        <p:nvSpPr>
          <p:cNvPr id="173" name="Google Shape;173;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4" name="Google Shape;184;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nl-NL"/>
              <a:t>Iedere deelnemer kan </a:t>
            </a:r>
            <a:r>
              <a:rPr b="1" lang="nl-NL"/>
              <a:t>24 uur na de regiofinale</a:t>
            </a:r>
            <a:r>
              <a:rPr lang="nl-NL"/>
              <a:t> via de website zijn of haar persoonlijke juryrapport bekijken. Dit rapport is alleen toegankelijk met een unieke code die de student ontvangt.</a:t>
            </a:r>
            <a:endParaRPr/>
          </a:p>
          <a:p>
            <a:pPr indent="0" lvl="0" marL="0" rtl="0" algn="l">
              <a:lnSpc>
                <a:spcPct val="115000"/>
              </a:lnSpc>
              <a:spcBef>
                <a:spcPts val="1200"/>
              </a:spcBef>
              <a:spcAft>
                <a:spcPts val="0"/>
              </a:spcAft>
              <a:buClr>
                <a:schemeClr val="dk1"/>
              </a:buClr>
              <a:buSzPts val="1100"/>
              <a:buFont typeface="Arial"/>
              <a:buNone/>
            </a:pPr>
            <a:r>
              <a:rPr lang="nl-NL"/>
              <a:t>Het juryrapport is bedoeld als persoonlijk leermiddel. Daarom bepaalt de student zelf of hij of zij de feedback met anderen wil delen. Om diezelfde reden is het </a:t>
            </a:r>
            <a:r>
              <a:rPr b="1" lang="nl-NL"/>
              <a:t>regio-klassement niet openbaar</a:t>
            </a:r>
            <a:r>
              <a:rPr lang="nl-NL"/>
              <a:t>.</a:t>
            </a:r>
            <a:endParaRPr/>
          </a:p>
          <a:p>
            <a:pPr indent="0" lvl="0" marL="0" rtl="0" algn="l">
              <a:lnSpc>
                <a:spcPct val="115000"/>
              </a:lnSpc>
              <a:spcBef>
                <a:spcPts val="1200"/>
              </a:spcBef>
              <a:spcAft>
                <a:spcPts val="0"/>
              </a:spcAft>
              <a:buClr>
                <a:schemeClr val="dk1"/>
              </a:buClr>
              <a:buSzPts val="1100"/>
              <a:buFont typeface="Arial"/>
              <a:buNone/>
            </a:pPr>
            <a:r>
              <a:rPr lang="nl-NL"/>
              <a:t>Om door te gaan naar het Nederlands Kampioenschap moet de winnaar van een klasse minimaal een </a:t>
            </a:r>
            <a:r>
              <a:rPr b="1" lang="nl-NL"/>
              <a:t>7,0</a:t>
            </a:r>
            <a:r>
              <a:rPr lang="nl-NL"/>
              <a:t> behalen. Wanneer er binnen een regio geen deelnemer is die aan deze norm voldoet, wordt landelijk gekeken of een nummer twee uit een andere regio deze score wel heeft behaald. Deze student kan vervolgens een </a:t>
            </a:r>
            <a:r>
              <a:rPr b="1" lang="nl-NL"/>
              <a:t>wildcard</a:t>
            </a:r>
            <a:r>
              <a:rPr lang="nl-NL"/>
              <a:t> ontvangen en alsnog deelnemen aan het Nederlands Kampioenschap.</a:t>
            </a:r>
            <a:endParaRPr/>
          </a:p>
          <a:p>
            <a:pPr indent="0" lvl="0" marL="0" rtl="0" algn="l">
              <a:lnSpc>
                <a:spcPct val="115000"/>
              </a:lnSpc>
              <a:spcBef>
                <a:spcPts val="1200"/>
              </a:spcBef>
              <a:spcAft>
                <a:spcPts val="0"/>
              </a:spcAft>
              <a:buClr>
                <a:schemeClr val="dk1"/>
              </a:buClr>
              <a:buSzPts val="1100"/>
              <a:buFont typeface="Arial"/>
              <a:buNone/>
            </a:pPr>
            <a:r>
              <a:rPr lang="nl-NL"/>
              <a:t>Alleen het </a:t>
            </a:r>
            <a:r>
              <a:rPr b="1" lang="nl-NL"/>
              <a:t>eindklassement van het Nederlands Kampioenschap</a:t>
            </a:r>
            <a:r>
              <a:rPr lang="nl-NL"/>
              <a:t> is openbaar en voor iedereen inzichtelijk.</a:t>
            </a:r>
            <a:endParaRPr/>
          </a:p>
          <a:p>
            <a:pPr indent="0" lvl="0" marL="0" marR="0" rtl="0" algn="l">
              <a:lnSpc>
                <a:spcPct val="100000"/>
              </a:lnSpc>
              <a:spcBef>
                <a:spcPts val="1200"/>
              </a:spcBef>
              <a:spcAft>
                <a:spcPts val="0"/>
              </a:spcAft>
              <a:buClr>
                <a:schemeClr val="dk1"/>
              </a:buClr>
              <a:buSzPts val="1200"/>
              <a:buFont typeface="Arial"/>
              <a:buNone/>
            </a:pPr>
            <a:r>
              <a:t/>
            </a:r>
            <a:endParaRPr sz="1300"/>
          </a:p>
        </p:txBody>
      </p:sp>
      <p:sp>
        <p:nvSpPr>
          <p:cNvPr id="185" name="Google Shape;185;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0" name="Google Shape;200;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nl-NL"/>
              <a:t>De VIP-middag is een exclusieve bijeenkomst voor alle finalisten van het Nederlands Kampioenschap. Tijdens deze middag maken de studenten kennis met elkaar, ontmoeten zij oud-winnaars en bereiden zij zich inhoudelijk én mentaal voor op het Nederlands Kampioenschap.</a:t>
            </a:r>
            <a:endParaRPr/>
          </a:p>
          <a:p>
            <a:pPr indent="0" lvl="0" marL="0" rtl="0" algn="l">
              <a:lnSpc>
                <a:spcPct val="115000"/>
              </a:lnSpc>
              <a:spcBef>
                <a:spcPts val="1200"/>
              </a:spcBef>
              <a:spcAft>
                <a:spcPts val="0"/>
              </a:spcAft>
              <a:buClr>
                <a:schemeClr val="dk1"/>
              </a:buClr>
              <a:buSzPts val="1100"/>
              <a:buFont typeface="Arial"/>
              <a:buNone/>
            </a:pPr>
            <a:r>
              <a:rPr lang="nl-NL"/>
              <a:t>Het programma bestaat uit een afwisselende middag met onder andere masterclasses, demonstraties, een rondleiding op de wedstrijdlocatie en volop gelegenheid om vragen te stellen aan vakprofessionals en oud-deelnemers. Zo krijgen studenten niet alleen praktische tips, maar ook meer vertrouwen en inspiratie voor de finale.</a:t>
            </a:r>
            <a:endParaRPr/>
          </a:p>
          <a:p>
            <a:pPr indent="0" lvl="0" marL="0" rtl="0" algn="l">
              <a:lnSpc>
                <a:spcPct val="115000"/>
              </a:lnSpc>
              <a:spcBef>
                <a:spcPts val="1200"/>
              </a:spcBef>
              <a:spcAft>
                <a:spcPts val="0"/>
              </a:spcAft>
              <a:buClr>
                <a:schemeClr val="dk1"/>
              </a:buClr>
              <a:buSzPts val="1100"/>
              <a:buFont typeface="Arial"/>
              <a:buNone/>
            </a:pPr>
            <a:r>
              <a:rPr lang="nl-NL"/>
              <a:t>De VIP-middag draagt bij aan de beleving van de Jeugd Vakwedstrijden en laat studenten ervaren dat zij onderdeel zijn van een groter netwerk van enthousiaste vakgenoten.</a:t>
            </a:r>
            <a:endParaRPr/>
          </a:p>
          <a:p>
            <a:pPr indent="0" lvl="0" marL="0" marR="0" rtl="0" algn="l">
              <a:lnSpc>
                <a:spcPct val="100000"/>
              </a:lnSpc>
              <a:spcBef>
                <a:spcPts val="1200"/>
              </a:spcBef>
              <a:spcAft>
                <a:spcPts val="0"/>
              </a:spcAft>
              <a:buClr>
                <a:schemeClr val="dk1"/>
              </a:buClr>
              <a:buSzPts val="1200"/>
              <a:buFont typeface="Arial"/>
              <a:buNone/>
            </a:pPr>
            <a:r>
              <a:t/>
            </a:r>
            <a:endParaRPr/>
          </a:p>
          <a:p>
            <a:pPr indent="0" lvl="0" marL="0" marR="0" rtl="0" algn="l">
              <a:lnSpc>
                <a:spcPct val="100000"/>
              </a:lnSpc>
              <a:spcBef>
                <a:spcPts val="0"/>
              </a:spcBef>
              <a:spcAft>
                <a:spcPts val="0"/>
              </a:spcAft>
              <a:buClr>
                <a:schemeClr val="dk1"/>
              </a:buClr>
              <a:buSzPts val="1200"/>
              <a:buFont typeface="Arial"/>
              <a:buNone/>
            </a:pPr>
            <a:r>
              <a:t/>
            </a:r>
            <a:endParaRPr i="0" sz="1200" u="none" cap="none" strike="noStrike">
              <a:solidFill>
                <a:srgbClr val="000000"/>
              </a:solidFill>
            </a:endParaRPr>
          </a:p>
          <a:p>
            <a:pPr indent="0" lvl="0" marL="0" marR="0" rtl="0" algn="l">
              <a:lnSpc>
                <a:spcPct val="100000"/>
              </a:lnSpc>
              <a:spcBef>
                <a:spcPts val="0"/>
              </a:spcBef>
              <a:spcAft>
                <a:spcPts val="0"/>
              </a:spcAft>
              <a:buClr>
                <a:schemeClr val="dk1"/>
              </a:buClr>
              <a:buSzPts val="1200"/>
              <a:buFont typeface="Arial"/>
              <a:buNone/>
            </a:pPr>
            <a:r>
              <a:t/>
            </a:r>
            <a:endParaRPr i="0" sz="1200" u="none" cap="none" strike="noStrike">
              <a:solidFill>
                <a:srgbClr val="000000"/>
              </a:solidFill>
            </a:endParaRPr>
          </a:p>
        </p:txBody>
      </p:sp>
      <p:sp>
        <p:nvSpPr>
          <p:cNvPr id="201" name="Google Shape;201;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f657b07c5c_0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9" name="Google Shape;219;g3f657b07c5c_0_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nl-NL"/>
              <a:t>Het Nederlands Kampioenschap vormt de finale van de Jeugd Vakwedstrijden. De finalisten maken op locatie de volledige wedstrijdopdracht binnen de beschikbare tijd. Hierbij laten zij zien wat zij tijdens hun opleiding én in de voorbereiding op de wedstrijd hebben geleerd.</a:t>
            </a:r>
            <a:endParaRPr/>
          </a:p>
          <a:p>
            <a:pPr indent="0" lvl="0" marL="0" rtl="0" algn="l">
              <a:lnSpc>
                <a:spcPct val="115000"/>
              </a:lnSpc>
              <a:spcBef>
                <a:spcPts val="1200"/>
              </a:spcBef>
              <a:spcAft>
                <a:spcPts val="0"/>
              </a:spcAft>
              <a:buClr>
                <a:schemeClr val="dk1"/>
              </a:buClr>
              <a:buSzPts val="1100"/>
              <a:buFont typeface="Arial"/>
              <a:buNone/>
            </a:pPr>
            <a:r>
              <a:rPr lang="nl-NL"/>
              <a:t>Na afloop beoordeelt de vakjury alle producten. Tijdens de feestelijke prijsuitreiking wordt bekendgemaakt wie zich Nederlands Kampioen mag noemen.</a:t>
            </a:r>
            <a:endParaRPr/>
          </a:p>
          <a:p>
            <a:pPr indent="0" lvl="0" marL="0" rtl="0" algn="l">
              <a:lnSpc>
                <a:spcPct val="115000"/>
              </a:lnSpc>
              <a:spcBef>
                <a:spcPts val="1200"/>
              </a:spcBef>
              <a:spcAft>
                <a:spcPts val="0"/>
              </a:spcAft>
              <a:buClr>
                <a:schemeClr val="dk1"/>
              </a:buClr>
              <a:buSzPts val="1100"/>
              <a:buFont typeface="Arial"/>
              <a:buNone/>
            </a:pPr>
            <a:r>
              <a:rPr lang="nl-NL"/>
              <a:t>De showtafels en prijsuitreiking zijn openbaar. Juist daarom is het waardevol wanneer docenten, praktijkbegeleiders, collega's en familie aanwezig zijn. Hun betrokkenheid maakt deze bijzondere prestatie extra zichtbaar en geeft studenten de waardering die zij verdienen.</a:t>
            </a:r>
            <a:endParaRPr/>
          </a:p>
          <a:p>
            <a:pPr indent="0" lvl="0" marL="0" rtl="0" algn="l">
              <a:lnSpc>
                <a:spcPct val="100000"/>
              </a:lnSpc>
              <a:spcBef>
                <a:spcPts val="1200"/>
              </a:spcBef>
              <a:spcAft>
                <a:spcPts val="0"/>
              </a:spcAft>
              <a:buSzPts val="1400"/>
              <a:buNone/>
            </a:pPr>
            <a:r>
              <a:t/>
            </a:r>
            <a:endParaRPr/>
          </a:p>
        </p:txBody>
      </p:sp>
      <p:sp>
        <p:nvSpPr>
          <p:cNvPr id="220" name="Google Shape;220;g3f657b07c5c_0_2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6" name="Google Shape;236;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lang="nl-NL"/>
              <a:t>De </a:t>
            </a:r>
            <a:r>
              <a:rPr b="1" lang="nl-NL"/>
              <a:t>Nederlands kampioenen </a:t>
            </a:r>
            <a:r>
              <a:rPr b="0" lang="nl-NL"/>
              <a:t>van 202</a:t>
            </a:r>
            <a:r>
              <a:rPr lang="nl-NL"/>
              <a:t>6</a:t>
            </a:r>
            <a:r>
              <a:rPr b="0" lang="nl-NL"/>
              <a:t>.</a:t>
            </a:r>
            <a:endParaRPr/>
          </a:p>
        </p:txBody>
      </p:sp>
      <p:sp>
        <p:nvSpPr>
          <p:cNvPr id="237" name="Google Shape;237;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6" name="Google Shape;246;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nl-NL"/>
              <a:t>Deze dia geeft de belangrijkste momenten binnen de Jeugd Vakwedstrijden overzichtelijk weer. Adviseer studenten om de data alvast in hun agenda te zetten en wijs hen erop dat de meest actuele informatie altijd terug te vinden is op</a:t>
            </a:r>
            <a:r>
              <a:rPr lang="nl-NL">
                <a:uFill>
                  <a:noFill/>
                </a:uFill>
                <a:hlinkClick r:id="rId2"/>
              </a:rPr>
              <a:t> </a:t>
            </a:r>
            <a:r>
              <a:rPr b="1" lang="nl-NL" u="sng">
                <a:solidFill>
                  <a:schemeClr val="hlink"/>
                </a:solidFill>
                <a:hlinkClick r:id="rId3"/>
              </a:rPr>
              <a:t>www.jeugdvakwedstrijden.nl</a:t>
            </a:r>
            <a:r>
              <a:rPr lang="nl-NL"/>
              <a:t>. </a:t>
            </a:r>
            <a:endParaRPr sz="1300"/>
          </a:p>
        </p:txBody>
      </p:sp>
      <p:sp>
        <p:nvSpPr>
          <p:cNvPr id="247" name="Google Shape;247;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9" name="Google Shape;259;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nl-NL"/>
              <a:t>Sluit de presentatie af door studenten uit te nodigen om mee te doen aan de Jeugd Vakwedstrijden. Vraag wie interesse heeft en bespreek samen de vervolgstappen richting de inschrijving.</a:t>
            </a:r>
            <a:endParaRPr/>
          </a:p>
          <a:p>
            <a:pPr indent="0" lvl="0" marL="0" rtl="0" algn="l">
              <a:lnSpc>
                <a:spcPct val="115000"/>
              </a:lnSpc>
              <a:spcBef>
                <a:spcPts val="1200"/>
              </a:spcBef>
              <a:spcAft>
                <a:spcPts val="0"/>
              </a:spcAft>
              <a:buClr>
                <a:schemeClr val="dk1"/>
              </a:buClr>
              <a:buSzPts val="1100"/>
              <a:buFont typeface="Arial"/>
              <a:buNone/>
            </a:pPr>
            <a:r>
              <a:rPr lang="nl-NL"/>
              <a:t>Aanmelden kan van </a:t>
            </a:r>
            <a:r>
              <a:rPr b="1" lang="nl-NL"/>
              <a:t>5 oktober </a:t>
            </a:r>
            <a:r>
              <a:rPr b="1" lang="nl-NL">
                <a:extLst>
                  <a:ext uri="http://customooxmlschemas.google.com/">
                    <go:slidesCustomData xmlns:go="http://customooxmlschemas.google.com/" textRoundtripDataId="4"/>
                  </a:ext>
                </a:extLst>
              </a:rPr>
              <a:t>tot en met 11 januari</a:t>
            </a:r>
            <a:r>
              <a:rPr lang="nl-NL">
                <a:extLst>
                  <a:ext uri="http://customooxmlschemas.google.com/">
                    <go:slidesCustomData xmlns:go="http://customooxmlschemas.google.com/" textRoundtripDataId="5"/>
                  </a:ext>
                </a:extLst>
              </a:rPr>
              <a:t> </a:t>
            </a:r>
            <a:r>
              <a:rPr lang="nl-NL"/>
              <a:t>via</a:t>
            </a:r>
            <a:r>
              <a:rPr lang="nl-NL">
                <a:uFill>
                  <a:noFill/>
                </a:uFill>
                <a:hlinkClick r:id="rId2"/>
              </a:rPr>
              <a:t> </a:t>
            </a:r>
            <a:r>
              <a:rPr b="1" lang="nl-NL" u="sng">
                <a:solidFill>
                  <a:schemeClr val="hlink"/>
                </a:solidFill>
                <a:hlinkClick r:id="rId3"/>
              </a:rPr>
              <a:t>www.jeugdvakwedstrijden.nl</a:t>
            </a:r>
            <a:r>
              <a:rPr lang="nl-NL"/>
              <a:t>.</a:t>
            </a:r>
            <a:endParaRPr/>
          </a:p>
          <a:p>
            <a:pPr indent="0" lvl="0" marL="0" rtl="0" algn="l">
              <a:lnSpc>
                <a:spcPct val="115000"/>
              </a:lnSpc>
              <a:spcBef>
                <a:spcPts val="1200"/>
              </a:spcBef>
              <a:spcAft>
                <a:spcPts val="0"/>
              </a:spcAft>
              <a:buClr>
                <a:schemeClr val="dk1"/>
              </a:buClr>
              <a:buSzPts val="1100"/>
              <a:buFont typeface="Arial"/>
              <a:buNone/>
            </a:pPr>
            <a:r>
              <a:rPr lang="nl-NL"/>
              <a:t>Vergeet ook de studenten die al op stage zijn niet. Betrek waar mogelijk praktijkbegeleiders en leerbedrijven bij de wedstrijd en houd hen op de hoogte van de Jeugd Vakwedstrijden.</a:t>
            </a:r>
            <a:endParaRPr/>
          </a:p>
          <a:p>
            <a:pPr indent="0" lvl="0" marL="0" marR="0" rtl="0" algn="l">
              <a:lnSpc>
                <a:spcPct val="100000"/>
              </a:lnSpc>
              <a:spcBef>
                <a:spcPts val="1200"/>
              </a:spcBef>
              <a:spcAft>
                <a:spcPts val="0"/>
              </a:spcAft>
              <a:buClr>
                <a:srgbClr val="000000"/>
              </a:buClr>
              <a:buSzPts val="1200"/>
              <a:buFont typeface="Arial"/>
              <a:buNone/>
            </a:pPr>
            <a:r>
              <a:t/>
            </a:r>
            <a:endParaRPr b="1" sz="1300">
              <a:solidFill>
                <a:srgbClr val="000000"/>
              </a:solidFill>
            </a:endParaRPr>
          </a:p>
          <a:p>
            <a:pPr indent="0" lvl="0" marL="0" marR="0" rtl="0" algn="l">
              <a:lnSpc>
                <a:spcPct val="100000"/>
              </a:lnSpc>
              <a:spcBef>
                <a:spcPts val="0"/>
              </a:spcBef>
              <a:spcAft>
                <a:spcPts val="0"/>
              </a:spcAft>
              <a:buClr>
                <a:schemeClr val="dk1"/>
              </a:buClr>
              <a:buSzPts val="1200"/>
              <a:buFont typeface="Arial"/>
              <a:buNone/>
            </a:pPr>
            <a:r>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0" i="0" sz="1300" u="none" cap="none" strike="noStrike">
              <a:solidFill>
                <a:srgbClr val="000000"/>
              </a:solidFill>
              <a:latin typeface="Arial"/>
              <a:ea typeface="Arial"/>
              <a:cs typeface="Arial"/>
              <a:sym typeface="Arial"/>
            </a:endParaRPr>
          </a:p>
        </p:txBody>
      </p:sp>
      <p:sp>
        <p:nvSpPr>
          <p:cNvPr id="260" name="Google Shape;260;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NL"/>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5"/>
          <p:cNvSpPr txBox="1"/>
          <p:nvPr>
            <p:ph type="ctrTitle"/>
          </p:nvPr>
        </p:nvSpPr>
        <p:spPr>
          <a:xfrm>
            <a:off x="1524000" y="1122363"/>
            <a:ext cx="9144000" cy="2209393"/>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0"/>
              </a:spcBef>
              <a:spcAft>
                <a:spcPts val="0"/>
              </a:spcAft>
              <a:buClr>
                <a:schemeClr val="dk2"/>
              </a:buClr>
              <a:buSzPts val="3600"/>
              <a:buFont typeface="Play"/>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5"/>
          <p:cNvSpPr txBox="1"/>
          <p:nvPr>
            <p:ph idx="1" type="subTitle"/>
          </p:nvPr>
        </p:nvSpPr>
        <p:spPr>
          <a:xfrm>
            <a:off x="1524000" y="4346774"/>
            <a:ext cx="9144000" cy="1066890"/>
          </a:xfrm>
          <a:prstGeom prst="rect">
            <a:avLst/>
          </a:prstGeom>
          <a:noFill/>
          <a:ln>
            <a:noFill/>
          </a:ln>
        </p:spPr>
        <p:txBody>
          <a:bodyPr anchorCtr="0" anchor="t" bIns="45700" lIns="91425" spcFirstLastPara="1" rIns="91425" wrap="square" tIns="45700">
            <a:normAutofit/>
          </a:bodyPr>
          <a:lstStyle>
            <a:lvl1pPr lvl="0" algn="ctr">
              <a:lnSpc>
                <a:spcPct val="120000"/>
              </a:lnSpc>
              <a:spcBef>
                <a:spcPts val="1000"/>
              </a:spcBef>
              <a:spcAft>
                <a:spcPts val="0"/>
              </a:spcAft>
              <a:buClr>
                <a:schemeClr val="dk2"/>
              </a:buClr>
              <a:buSzPts val="1600"/>
              <a:buNone/>
              <a:defRPr sz="1600" cap="none"/>
            </a:lvl1pPr>
            <a:lvl2pPr lvl="1" algn="ctr">
              <a:lnSpc>
                <a:spcPct val="120000"/>
              </a:lnSpc>
              <a:spcBef>
                <a:spcPts val="500"/>
              </a:spcBef>
              <a:spcAft>
                <a:spcPts val="0"/>
              </a:spcAft>
              <a:buClr>
                <a:schemeClr val="dk2"/>
              </a:buClr>
              <a:buSzPts val="2000"/>
              <a:buNone/>
              <a:defRPr sz="2000"/>
            </a:lvl2pPr>
            <a:lvl3pPr lvl="2" algn="ctr">
              <a:lnSpc>
                <a:spcPct val="120000"/>
              </a:lnSpc>
              <a:spcBef>
                <a:spcPts val="500"/>
              </a:spcBef>
              <a:spcAft>
                <a:spcPts val="0"/>
              </a:spcAft>
              <a:buClr>
                <a:schemeClr val="dk2"/>
              </a:buClr>
              <a:buSzPts val="1800"/>
              <a:buNone/>
              <a:defRPr sz="1800"/>
            </a:lvl3pPr>
            <a:lvl4pPr lvl="3" algn="ctr">
              <a:lnSpc>
                <a:spcPct val="120000"/>
              </a:lnSpc>
              <a:spcBef>
                <a:spcPts val="500"/>
              </a:spcBef>
              <a:spcAft>
                <a:spcPts val="0"/>
              </a:spcAft>
              <a:buClr>
                <a:schemeClr val="dk2"/>
              </a:buClr>
              <a:buSzPts val="1600"/>
              <a:buNone/>
              <a:defRPr sz="1600"/>
            </a:lvl4pPr>
            <a:lvl5pPr lvl="4" algn="ctr">
              <a:lnSpc>
                <a:spcPct val="120000"/>
              </a:lnSpc>
              <a:spcBef>
                <a:spcPts val="500"/>
              </a:spcBef>
              <a:spcAft>
                <a:spcPts val="0"/>
              </a:spcAft>
              <a:buClr>
                <a:schemeClr val="dk2"/>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15"/>
          <p:cNvSpPr txBox="1"/>
          <p:nvPr>
            <p:ph idx="10" type="dt"/>
          </p:nvPr>
        </p:nvSpPr>
        <p:spPr>
          <a:xfrm>
            <a:off x="877824"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5"/>
          <p:cNvSpPr txBox="1"/>
          <p:nvPr>
            <p:ph idx="11" type="ftr"/>
          </p:nvPr>
        </p:nvSpPr>
        <p:spPr>
          <a:xfrm>
            <a:off x="7132320" y="6356350"/>
            <a:ext cx="429768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5"/>
          <p:cNvSpPr txBox="1"/>
          <p:nvPr>
            <p:ph idx="12" type="sldNum"/>
          </p:nvPr>
        </p:nvSpPr>
        <p:spPr>
          <a:xfrm>
            <a:off x="11429999" y="6356350"/>
            <a:ext cx="52120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1" name="Shape 21"/>
        <p:cNvGrpSpPr/>
        <p:nvPr/>
      </p:nvGrpSpPr>
      <p:grpSpPr>
        <a:xfrm>
          <a:off x="0" y="0"/>
          <a:ext cx="0" cy="0"/>
          <a:chOff x="0" y="0"/>
          <a:chExt cx="0" cy="0"/>
        </a:xfrm>
      </p:grpSpPr>
      <p:sp>
        <p:nvSpPr>
          <p:cNvPr id="22" name="Google Shape;22;p16"/>
          <p:cNvSpPr txBox="1"/>
          <p:nvPr>
            <p:ph idx="10" type="dt"/>
          </p:nvPr>
        </p:nvSpPr>
        <p:spPr>
          <a:xfrm>
            <a:off x="877824"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6"/>
          <p:cNvSpPr txBox="1"/>
          <p:nvPr>
            <p:ph idx="11" type="ftr"/>
          </p:nvPr>
        </p:nvSpPr>
        <p:spPr>
          <a:xfrm>
            <a:off x="7132320" y="6356350"/>
            <a:ext cx="429768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16"/>
          <p:cNvSpPr txBox="1"/>
          <p:nvPr>
            <p:ph idx="12" type="sldNum"/>
          </p:nvPr>
        </p:nvSpPr>
        <p:spPr>
          <a:xfrm>
            <a:off x="11429999" y="6356350"/>
            <a:ext cx="52120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17"/>
          <p:cNvSpPr txBox="1"/>
          <p:nvPr>
            <p:ph type="title"/>
          </p:nvPr>
        </p:nvSpPr>
        <p:spPr>
          <a:xfrm>
            <a:off x="871108" y="588245"/>
            <a:ext cx="10449784" cy="126592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17"/>
          <p:cNvSpPr txBox="1"/>
          <p:nvPr>
            <p:ph idx="1" type="body"/>
          </p:nvPr>
        </p:nvSpPr>
        <p:spPr>
          <a:xfrm>
            <a:off x="877824" y="2157984"/>
            <a:ext cx="10442448" cy="3903819"/>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Clr>
                <a:schemeClr val="dk2"/>
              </a:buClr>
              <a:buSzPts val="1800"/>
              <a:buChar char="•"/>
              <a:defRPr/>
            </a:lvl1pPr>
            <a:lvl2pPr indent="-342900" lvl="1" marL="914400" algn="l">
              <a:lnSpc>
                <a:spcPct val="120000"/>
              </a:lnSpc>
              <a:spcBef>
                <a:spcPts val="500"/>
              </a:spcBef>
              <a:spcAft>
                <a:spcPts val="0"/>
              </a:spcAft>
              <a:buClr>
                <a:schemeClr val="dk2"/>
              </a:buClr>
              <a:buSzPts val="1800"/>
              <a:buChar char="•"/>
              <a:defRPr/>
            </a:lvl2pPr>
            <a:lvl3pPr indent="-342900" lvl="2" marL="1371600" algn="l">
              <a:lnSpc>
                <a:spcPct val="120000"/>
              </a:lnSpc>
              <a:spcBef>
                <a:spcPts val="500"/>
              </a:spcBef>
              <a:spcAft>
                <a:spcPts val="0"/>
              </a:spcAft>
              <a:buClr>
                <a:schemeClr val="dk2"/>
              </a:buClr>
              <a:buSzPts val="1800"/>
              <a:buChar char="•"/>
              <a:defRPr/>
            </a:lvl3pPr>
            <a:lvl4pPr indent="-342900" lvl="3" marL="1828800" algn="l">
              <a:lnSpc>
                <a:spcPct val="120000"/>
              </a:lnSpc>
              <a:spcBef>
                <a:spcPts val="500"/>
              </a:spcBef>
              <a:spcAft>
                <a:spcPts val="0"/>
              </a:spcAft>
              <a:buClr>
                <a:schemeClr val="dk2"/>
              </a:buClr>
              <a:buSzPts val="1800"/>
              <a:buChar char="•"/>
              <a:defRPr/>
            </a:lvl4pPr>
            <a:lvl5pPr indent="-342900" lvl="4" marL="2286000" algn="l">
              <a:lnSpc>
                <a:spcPct val="120000"/>
              </a:lnSpc>
              <a:spcBef>
                <a:spcPts val="500"/>
              </a:spcBef>
              <a:spcAft>
                <a:spcPts val="0"/>
              </a:spcAft>
              <a:buClr>
                <a:schemeClr val="dk2"/>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 name="Google Shape;28;p17"/>
          <p:cNvSpPr txBox="1"/>
          <p:nvPr>
            <p:ph idx="10" type="dt"/>
          </p:nvPr>
        </p:nvSpPr>
        <p:spPr>
          <a:xfrm>
            <a:off x="877824"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7"/>
          <p:cNvSpPr txBox="1"/>
          <p:nvPr>
            <p:ph idx="11" type="ftr"/>
          </p:nvPr>
        </p:nvSpPr>
        <p:spPr>
          <a:xfrm>
            <a:off x="7132320" y="6356350"/>
            <a:ext cx="429768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17"/>
          <p:cNvSpPr txBox="1"/>
          <p:nvPr>
            <p:ph idx="12" type="sldNum"/>
          </p:nvPr>
        </p:nvSpPr>
        <p:spPr>
          <a:xfrm>
            <a:off x="11429999" y="6356350"/>
            <a:ext cx="52120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18"/>
          <p:cNvSpPr txBox="1"/>
          <p:nvPr>
            <p:ph type="title"/>
          </p:nvPr>
        </p:nvSpPr>
        <p:spPr>
          <a:xfrm>
            <a:off x="1474236" y="1514688"/>
            <a:ext cx="8584164" cy="3138875"/>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2"/>
              </a:buClr>
              <a:buSzPts val="3600"/>
              <a:buFont typeface="Play"/>
              <a:buNone/>
              <a:defRPr sz="36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18"/>
          <p:cNvSpPr txBox="1"/>
          <p:nvPr>
            <p:ph idx="1" type="body"/>
          </p:nvPr>
        </p:nvSpPr>
        <p:spPr>
          <a:xfrm>
            <a:off x="1474236" y="4963885"/>
            <a:ext cx="8584165" cy="1125765"/>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Clr>
                <a:schemeClr val="dk2"/>
              </a:buClr>
              <a:buSzPts val="1600"/>
              <a:buNone/>
              <a:defRPr sz="1600" cap="none">
                <a:solidFill>
                  <a:schemeClr val="dk2"/>
                </a:solidFill>
              </a:defRPr>
            </a:lvl1pPr>
            <a:lvl2pPr indent="-228600" lvl="1" marL="914400" algn="l">
              <a:lnSpc>
                <a:spcPct val="120000"/>
              </a:lnSpc>
              <a:spcBef>
                <a:spcPts val="500"/>
              </a:spcBef>
              <a:spcAft>
                <a:spcPts val="0"/>
              </a:spcAft>
              <a:buClr>
                <a:srgbClr val="757575"/>
              </a:buClr>
              <a:buSzPts val="2000"/>
              <a:buNone/>
              <a:defRPr sz="2000">
                <a:solidFill>
                  <a:srgbClr val="757575"/>
                </a:solidFill>
              </a:defRPr>
            </a:lvl2pPr>
            <a:lvl3pPr indent="-228600" lvl="2" marL="1371600" algn="l">
              <a:lnSpc>
                <a:spcPct val="120000"/>
              </a:lnSpc>
              <a:spcBef>
                <a:spcPts val="500"/>
              </a:spcBef>
              <a:spcAft>
                <a:spcPts val="0"/>
              </a:spcAft>
              <a:buClr>
                <a:srgbClr val="757575"/>
              </a:buClr>
              <a:buSzPts val="1800"/>
              <a:buNone/>
              <a:defRPr sz="1800">
                <a:solidFill>
                  <a:srgbClr val="757575"/>
                </a:solidFill>
              </a:defRPr>
            </a:lvl3pPr>
            <a:lvl4pPr indent="-228600" lvl="3" marL="1828800" algn="l">
              <a:lnSpc>
                <a:spcPct val="120000"/>
              </a:lnSpc>
              <a:spcBef>
                <a:spcPts val="500"/>
              </a:spcBef>
              <a:spcAft>
                <a:spcPts val="0"/>
              </a:spcAft>
              <a:buClr>
                <a:srgbClr val="757575"/>
              </a:buClr>
              <a:buSzPts val="1600"/>
              <a:buNone/>
              <a:defRPr sz="1600">
                <a:solidFill>
                  <a:srgbClr val="757575"/>
                </a:solidFill>
              </a:defRPr>
            </a:lvl4pPr>
            <a:lvl5pPr indent="-228600" lvl="4" marL="2286000" algn="l">
              <a:lnSpc>
                <a:spcPct val="12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4" name="Google Shape;34;p18"/>
          <p:cNvSpPr txBox="1"/>
          <p:nvPr>
            <p:ph idx="10" type="dt"/>
          </p:nvPr>
        </p:nvSpPr>
        <p:spPr>
          <a:xfrm>
            <a:off x="877824"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8"/>
          <p:cNvSpPr txBox="1"/>
          <p:nvPr>
            <p:ph idx="11" type="ftr"/>
          </p:nvPr>
        </p:nvSpPr>
        <p:spPr>
          <a:xfrm>
            <a:off x="7132320" y="6356350"/>
            <a:ext cx="429768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18"/>
          <p:cNvSpPr txBox="1"/>
          <p:nvPr>
            <p:ph idx="12" type="sldNum"/>
          </p:nvPr>
        </p:nvSpPr>
        <p:spPr>
          <a:xfrm>
            <a:off x="11429999" y="6356350"/>
            <a:ext cx="52120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19"/>
          <p:cNvSpPr txBox="1"/>
          <p:nvPr>
            <p:ph type="title"/>
          </p:nvPr>
        </p:nvSpPr>
        <p:spPr>
          <a:xfrm>
            <a:off x="871108" y="588245"/>
            <a:ext cx="10449784" cy="126592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9"/>
          <p:cNvSpPr txBox="1"/>
          <p:nvPr>
            <p:ph idx="1" type="body"/>
          </p:nvPr>
        </p:nvSpPr>
        <p:spPr>
          <a:xfrm>
            <a:off x="877824" y="2159175"/>
            <a:ext cx="4977453" cy="4017787"/>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Clr>
                <a:schemeClr val="dk2"/>
              </a:buClr>
              <a:buSzPts val="1800"/>
              <a:buChar char="•"/>
              <a:defRPr/>
            </a:lvl1pPr>
            <a:lvl2pPr indent="-342900" lvl="1" marL="914400" algn="l">
              <a:lnSpc>
                <a:spcPct val="120000"/>
              </a:lnSpc>
              <a:spcBef>
                <a:spcPts val="500"/>
              </a:spcBef>
              <a:spcAft>
                <a:spcPts val="0"/>
              </a:spcAft>
              <a:buClr>
                <a:schemeClr val="dk2"/>
              </a:buClr>
              <a:buSzPts val="1800"/>
              <a:buChar char="•"/>
              <a:defRPr/>
            </a:lvl2pPr>
            <a:lvl3pPr indent="-342900" lvl="2" marL="1371600" algn="l">
              <a:lnSpc>
                <a:spcPct val="120000"/>
              </a:lnSpc>
              <a:spcBef>
                <a:spcPts val="500"/>
              </a:spcBef>
              <a:spcAft>
                <a:spcPts val="0"/>
              </a:spcAft>
              <a:buClr>
                <a:schemeClr val="dk2"/>
              </a:buClr>
              <a:buSzPts val="1800"/>
              <a:buChar char="•"/>
              <a:defRPr/>
            </a:lvl3pPr>
            <a:lvl4pPr indent="-342900" lvl="3" marL="1828800" algn="l">
              <a:lnSpc>
                <a:spcPct val="120000"/>
              </a:lnSpc>
              <a:spcBef>
                <a:spcPts val="500"/>
              </a:spcBef>
              <a:spcAft>
                <a:spcPts val="0"/>
              </a:spcAft>
              <a:buClr>
                <a:schemeClr val="dk2"/>
              </a:buClr>
              <a:buSzPts val="1800"/>
              <a:buChar char="•"/>
              <a:defRPr/>
            </a:lvl4pPr>
            <a:lvl5pPr indent="-342900" lvl="4" marL="2286000" algn="l">
              <a:lnSpc>
                <a:spcPct val="120000"/>
              </a:lnSpc>
              <a:spcBef>
                <a:spcPts val="500"/>
              </a:spcBef>
              <a:spcAft>
                <a:spcPts val="0"/>
              </a:spcAft>
              <a:buClr>
                <a:schemeClr val="dk2"/>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19"/>
          <p:cNvSpPr txBox="1"/>
          <p:nvPr>
            <p:ph idx="2" type="body"/>
          </p:nvPr>
        </p:nvSpPr>
        <p:spPr>
          <a:xfrm>
            <a:off x="6328391" y="2159175"/>
            <a:ext cx="4985785" cy="4017787"/>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Clr>
                <a:schemeClr val="dk2"/>
              </a:buClr>
              <a:buSzPts val="1800"/>
              <a:buChar char="•"/>
              <a:defRPr/>
            </a:lvl1pPr>
            <a:lvl2pPr indent="-342900" lvl="1" marL="914400" algn="l">
              <a:lnSpc>
                <a:spcPct val="120000"/>
              </a:lnSpc>
              <a:spcBef>
                <a:spcPts val="500"/>
              </a:spcBef>
              <a:spcAft>
                <a:spcPts val="0"/>
              </a:spcAft>
              <a:buClr>
                <a:schemeClr val="dk2"/>
              </a:buClr>
              <a:buSzPts val="1800"/>
              <a:buChar char="•"/>
              <a:defRPr/>
            </a:lvl2pPr>
            <a:lvl3pPr indent="-342900" lvl="2" marL="1371600" algn="l">
              <a:lnSpc>
                <a:spcPct val="120000"/>
              </a:lnSpc>
              <a:spcBef>
                <a:spcPts val="500"/>
              </a:spcBef>
              <a:spcAft>
                <a:spcPts val="0"/>
              </a:spcAft>
              <a:buClr>
                <a:schemeClr val="dk2"/>
              </a:buClr>
              <a:buSzPts val="1800"/>
              <a:buChar char="•"/>
              <a:defRPr/>
            </a:lvl3pPr>
            <a:lvl4pPr indent="-342900" lvl="3" marL="1828800" algn="l">
              <a:lnSpc>
                <a:spcPct val="120000"/>
              </a:lnSpc>
              <a:spcBef>
                <a:spcPts val="500"/>
              </a:spcBef>
              <a:spcAft>
                <a:spcPts val="0"/>
              </a:spcAft>
              <a:buClr>
                <a:schemeClr val="dk2"/>
              </a:buClr>
              <a:buSzPts val="1800"/>
              <a:buChar char="•"/>
              <a:defRPr/>
            </a:lvl4pPr>
            <a:lvl5pPr indent="-342900" lvl="4" marL="2286000" algn="l">
              <a:lnSpc>
                <a:spcPct val="120000"/>
              </a:lnSpc>
              <a:spcBef>
                <a:spcPts val="500"/>
              </a:spcBef>
              <a:spcAft>
                <a:spcPts val="0"/>
              </a:spcAft>
              <a:buClr>
                <a:schemeClr val="dk2"/>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19"/>
          <p:cNvSpPr txBox="1"/>
          <p:nvPr>
            <p:ph idx="10" type="dt"/>
          </p:nvPr>
        </p:nvSpPr>
        <p:spPr>
          <a:xfrm>
            <a:off x="877824"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9"/>
          <p:cNvSpPr txBox="1"/>
          <p:nvPr>
            <p:ph idx="11" type="ftr"/>
          </p:nvPr>
        </p:nvSpPr>
        <p:spPr>
          <a:xfrm>
            <a:off x="7132320" y="6356350"/>
            <a:ext cx="429768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19"/>
          <p:cNvSpPr txBox="1"/>
          <p:nvPr>
            <p:ph idx="12" type="sldNum"/>
          </p:nvPr>
        </p:nvSpPr>
        <p:spPr>
          <a:xfrm>
            <a:off x="11429999" y="6356350"/>
            <a:ext cx="52120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20"/>
          <p:cNvSpPr txBox="1"/>
          <p:nvPr>
            <p:ph type="title"/>
          </p:nvPr>
        </p:nvSpPr>
        <p:spPr>
          <a:xfrm>
            <a:off x="881348" y="602671"/>
            <a:ext cx="10429303" cy="76892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20"/>
          <p:cNvSpPr txBox="1"/>
          <p:nvPr>
            <p:ph idx="1" type="body"/>
          </p:nvPr>
        </p:nvSpPr>
        <p:spPr>
          <a:xfrm>
            <a:off x="881349" y="1696325"/>
            <a:ext cx="4963538" cy="647700"/>
          </a:xfrm>
          <a:prstGeom prst="rect">
            <a:avLst/>
          </a:prstGeom>
          <a:noFill/>
          <a:ln>
            <a:noFill/>
          </a:ln>
        </p:spPr>
        <p:txBody>
          <a:bodyPr anchorCtr="0" anchor="b" bIns="45700" lIns="91425" spcFirstLastPara="1" rIns="91425" wrap="square" tIns="45700">
            <a:noAutofit/>
          </a:bodyPr>
          <a:lstStyle>
            <a:lvl1pPr indent="-228600" lvl="0" marL="457200" algn="l">
              <a:lnSpc>
                <a:spcPct val="120000"/>
              </a:lnSpc>
              <a:spcBef>
                <a:spcPts val="1000"/>
              </a:spcBef>
              <a:spcAft>
                <a:spcPts val="0"/>
              </a:spcAft>
              <a:buClr>
                <a:schemeClr val="dk2"/>
              </a:buClr>
              <a:buSzPts val="1400"/>
              <a:buNone/>
              <a:defRPr b="1" sz="1400" cap="none"/>
            </a:lvl1pPr>
            <a:lvl2pPr indent="-228600" lvl="1" marL="914400" algn="l">
              <a:lnSpc>
                <a:spcPct val="120000"/>
              </a:lnSpc>
              <a:spcBef>
                <a:spcPts val="500"/>
              </a:spcBef>
              <a:spcAft>
                <a:spcPts val="0"/>
              </a:spcAft>
              <a:buClr>
                <a:schemeClr val="dk2"/>
              </a:buClr>
              <a:buSzPts val="2000"/>
              <a:buNone/>
              <a:defRPr b="1" sz="2000"/>
            </a:lvl2pPr>
            <a:lvl3pPr indent="-228600" lvl="2" marL="1371600" algn="l">
              <a:lnSpc>
                <a:spcPct val="120000"/>
              </a:lnSpc>
              <a:spcBef>
                <a:spcPts val="500"/>
              </a:spcBef>
              <a:spcAft>
                <a:spcPts val="0"/>
              </a:spcAft>
              <a:buClr>
                <a:schemeClr val="dk2"/>
              </a:buClr>
              <a:buSzPts val="1800"/>
              <a:buNone/>
              <a:defRPr b="1" sz="1800"/>
            </a:lvl3pPr>
            <a:lvl4pPr indent="-228600" lvl="3" marL="1828800" algn="l">
              <a:lnSpc>
                <a:spcPct val="120000"/>
              </a:lnSpc>
              <a:spcBef>
                <a:spcPts val="500"/>
              </a:spcBef>
              <a:spcAft>
                <a:spcPts val="0"/>
              </a:spcAft>
              <a:buClr>
                <a:schemeClr val="dk2"/>
              </a:buClr>
              <a:buSzPts val="1600"/>
              <a:buNone/>
              <a:defRPr b="1" sz="1600"/>
            </a:lvl4pPr>
            <a:lvl5pPr indent="-228600" lvl="4" marL="2286000" algn="l">
              <a:lnSpc>
                <a:spcPct val="120000"/>
              </a:lnSpc>
              <a:spcBef>
                <a:spcPts val="500"/>
              </a:spcBef>
              <a:spcAft>
                <a:spcPts val="0"/>
              </a:spcAft>
              <a:buClr>
                <a:schemeClr val="dk2"/>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20"/>
          <p:cNvSpPr txBox="1"/>
          <p:nvPr>
            <p:ph idx="2" type="body"/>
          </p:nvPr>
        </p:nvSpPr>
        <p:spPr>
          <a:xfrm>
            <a:off x="881349" y="2344025"/>
            <a:ext cx="4963538" cy="3833370"/>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Clr>
                <a:schemeClr val="dk2"/>
              </a:buClr>
              <a:buSzPts val="1800"/>
              <a:buChar char="•"/>
              <a:defRPr/>
            </a:lvl1pPr>
            <a:lvl2pPr indent="-342900" lvl="1" marL="914400" algn="l">
              <a:lnSpc>
                <a:spcPct val="120000"/>
              </a:lnSpc>
              <a:spcBef>
                <a:spcPts val="500"/>
              </a:spcBef>
              <a:spcAft>
                <a:spcPts val="0"/>
              </a:spcAft>
              <a:buClr>
                <a:schemeClr val="dk2"/>
              </a:buClr>
              <a:buSzPts val="1800"/>
              <a:buChar char="•"/>
              <a:defRPr/>
            </a:lvl2pPr>
            <a:lvl3pPr indent="-342900" lvl="2" marL="1371600" algn="l">
              <a:lnSpc>
                <a:spcPct val="120000"/>
              </a:lnSpc>
              <a:spcBef>
                <a:spcPts val="500"/>
              </a:spcBef>
              <a:spcAft>
                <a:spcPts val="0"/>
              </a:spcAft>
              <a:buClr>
                <a:schemeClr val="dk2"/>
              </a:buClr>
              <a:buSzPts val="1800"/>
              <a:buChar char="•"/>
              <a:defRPr/>
            </a:lvl3pPr>
            <a:lvl4pPr indent="-342900" lvl="3" marL="1828800" algn="l">
              <a:lnSpc>
                <a:spcPct val="120000"/>
              </a:lnSpc>
              <a:spcBef>
                <a:spcPts val="500"/>
              </a:spcBef>
              <a:spcAft>
                <a:spcPts val="0"/>
              </a:spcAft>
              <a:buClr>
                <a:schemeClr val="dk2"/>
              </a:buClr>
              <a:buSzPts val="1800"/>
              <a:buChar char="•"/>
              <a:defRPr/>
            </a:lvl4pPr>
            <a:lvl5pPr indent="-342900" lvl="4" marL="2286000" algn="l">
              <a:lnSpc>
                <a:spcPct val="120000"/>
              </a:lnSpc>
              <a:spcBef>
                <a:spcPts val="500"/>
              </a:spcBef>
              <a:spcAft>
                <a:spcPts val="0"/>
              </a:spcAft>
              <a:buClr>
                <a:schemeClr val="dk2"/>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20"/>
          <p:cNvSpPr txBox="1"/>
          <p:nvPr>
            <p:ph idx="3" type="body"/>
          </p:nvPr>
        </p:nvSpPr>
        <p:spPr>
          <a:xfrm>
            <a:off x="6322669" y="1696325"/>
            <a:ext cx="4987982" cy="647700"/>
          </a:xfrm>
          <a:prstGeom prst="rect">
            <a:avLst/>
          </a:prstGeom>
          <a:noFill/>
          <a:ln>
            <a:noFill/>
          </a:ln>
        </p:spPr>
        <p:txBody>
          <a:bodyPr anchorCtr="0" anchor="b" bIns="45700" lIns="91425" spcFirstLastPara="1" rIns="91425" wrap="square" tIns="45700">
            <a:noAutofit/>
          </a:bodyPr>
          <a:lstStyle>
            <a:lvl1pPr indent="-228600" lvl="0" marL="457200" algn="l">
              <a:lnSpc>
                <a:spcPct val="120000"/>
              </a:lnSpc>
              <a:spcBef>
                <a:spcPts val="1000"/>
              </a:spcBef>
              <a:spcAft>
                <a:spcPts val="0"/>
              </a:spcAft>
              <a:buClr>
                <a:schemeClr val="dk2"/>
              </a:buClr>
              <a:buSzPts val="1400"/>
              <a:buNone/>
              <a:defRPr b="1" sz="1400" cap="none"/>
            </a:lvl1pPr>
            <a:lvl2pPr indent="-228600" lvl="1" marL="914400" algn="l">
              <a:lnSpc>
                <a:spcPct val="120000"/>
              </a:lnSpc>
              <a:spcBef>
                <a:spcPts val="500"/>
              </a:spcBef>
              <a:spcAft>
                <a:spcPts val="0"/>
              </a:spcAft>
              <a:buClr>
                <a:schemeClr val="dk2"/>
              </a:buClr>
              <a:buSzPts val="2000"/>
              <a:buNone/>
              <a:defRPr b="1" sz="2000"/>
            </a:lvl2pPr>
            <a:lvl3pPr indent="-228600" lvl="2" marL="1371600" algn="l">
              <a:lnSpc>
                <a:spcPct val="120000"/>
              </a:lnSpc>
              <a:spcBef>
                <a:spcPts val="500"/>
              </a:spcBef>
              <a:spcAft>
                <a:spcPts val="0"/>
              </a:spcAft>
              <a:buClr>
                <a:schemeClr val="dk2"/>
              </a:buClr>
              <a:buSzPts val="1800"/>
              <a:buNone/>
              <a:defRPr b="1" sz="1800"/>
            </a:lvl3pPr>
            <a:lvl4pPr indent="-228600" lvl="3" marL="1828800" algn="l">
              <a:lnSpc>
                <a:spcPct val="120000"/>
              </a:lnSpc>
              <a:spcBef>
                <a:spcPts val="500"/>
              </a:spcBef>
              <a:spcAft>
                <a:spcPts val="0"/>
              </a:spcAft>
              <a:buClr>
                <a:schemeClr val="dk2"/>
              </a:buClr>
              <a:buSzPts val="1600"/>
              <a:buNone/>
              <a:defRPr b="1" sz="1600"/>
            </a:lvl4pPr>
            <a:lvl5pPr indent="-228600" lvl="4" marL="2286000" algn="l">
              <a:lnSpc>
                <a:spcPct val="120000"/>
              </a:lnSpc>
              <a:spcBef>
                <a:spcPts val="500"/>
              </a:spcBef>
              <a:spcAft>
                <a:spcPts val="0"/>
              </a:spcAft>
              <a:buClr>
                <a:schemeClr val="dk2"/>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20"/>
          <p:cNvSpPr txBox="1"/>
          <p:nvPr>
            <p:ph idx="4" type="body"/>
          </p:nvPr>
        </p:nvSpPr>
        <p:spPr>
          <a:xfrm>
            <a:off x="6322669" y="2344025"/>
            <a:ext cx="4987982" cy="3833370"/>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Clr>
                <a:schemeClr val="dk2"/>
              </a:buClr>
              <a:buSzPts val="1800"/>
              <a:buChar char="•"/>
              <a:defRPr/>
            </a:lvl1pPr>
            <a:lvl2pPr indent="-342900" lvl="1" marL="914400" algn="l">
              <a:lnSpc>
                <a:spcPct val="120000"/>
              </a:lnSpc>
              <a:spcBef>
                <a:spcPts val="500"/>
              </a:spcBef>
              <a:spcAft>
                <a:spcPts val="0"/>
              </a:spcAft>
              <a:buClr>
                <a:schemeClr val="dk2"/>
              </a:buClr>
              <a:buSzPts val="1800"/>
              <a:buChar char="•"/>
              <a:defRPr/>
            </a:lvl2pPr>
            <a:lvl3pPr indent="-342900" lvl="2" marL="1371600" algn="l">
              <a:lnSpc>
                <a:spcPct val="120000"/>
              </a:lnSpc>
              <a:spcBef>
                <a:spcPts val="500"/>
              </a:spcBef>
              <a:spcAft>
                <a:spcPts val="0"/>
              </a:spcAft>
              <a:buClr>
                <a:schemeClr val="dk2"/>
              </a:buClr>
              <a:buSzPts val="1800"/>
              <a:buChar char="•"/>
              <a:defRPr/>
            </a:lvl3pPr>
            <a:lvl4pPr indent="-342900" lvl="3" marL="1828800" algn="l">
              <a:lnSpc>
                <a:spcPct val="120000"/>
              </a:lnSpc>
              <a:spcBef>
                <a:spcPts val="500"/>
              </a:spcBef>
              <a:spcAft>
                <a:spcPts val="0"/>
              </a:spcAft>
              <a:buClr>
                <a:schemeClr val="dk2"/>
              </a:buClr>
              <a:buSzPts val="1800"/>
              <a:buChar char="•"/>
              <a:defRPr/>
            </a:lvl4pPr>
            <a:lvl5pPr indent="-342900" lvl="4" marL="2286000" algn="l">
              <a:lnSpc>
                <a:spcPct val="120000"/>
              </a:lnSpc>
              <a:spcBef>
                <a:spcPts val="500"/>
              </a:spcBef>
              <a:spcAft>
                <a:spcPts val="0"/>
              </a:spcAft>
              <a:buClr>
                <a:schemeClr val="dk2"/>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20"/>
          <p:cNvSpPr txBox="1"/>
          <p:nvPr>
            <p:ph idx="10" type="dt"/>
          </p:nvPr>
        </p:nvSpPr>
        <p:spPr>
          <a:xfrm>
            <a:off x="877824"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0"/>
          <p:cNvSpPr txBox="1"/>
          <p:nvPr>
            <p:ph idx="11" type="ftr"/>
          </p:nvPr>
        </p:nvSpPr>
        <p:spPr>
          <a:xfrm>
            <a:off x="7132320" y="6356350"/>
            <a:ext cx="429768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0"/>
          <p:cNvSpPr txBox="1"/>
          <p:nvPr>
            <p:ph idx="12" type="sldNum"/>
          </p:nvPr>
        </p:nvSpPr>
        <p:spPr>
          <a:xfrm>
            <a:off x="11429999" y="6356350"/>
            <a:ext cx="52120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21"/>
          <p:cNvSpPr txBox="1"/>
          <p:nvPr>
            <p:ph type="title"/>
          </p:nvPr>
        </p:nvSpPr>
        <p:spPr>
          <a:xfrm>
            <a:off x="871108" y="588245"/>
            <a:ext cx="10449784" cy="126592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1"/>
          <p:cNvSpPr txBox="1"/>
          <p:nvPr>
            <p:ph idx="10" type="dt"/>
          </p:nvPr>
        </p:nvSpPr>
        <p:spPr>
          <a:xfrm>
            <a:off x="877824"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1"/>
          <p:cNvSpPr txBox="1"/>
          <p:nvPr>
            <p:ph idx="11" type="ftr"/>
          </p:nvPr>
        </p:nvSpPr>
        <p:spPr>
          <a:xfrm>
            <a:off x="7132320" y="6356350"/>
            <a:ext cx="429768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21"/>
          <p:cNvSpPr txBox="1"/>
          <p:nvPr>
            <p:ph idx="12" type="sldNum"/>
          </p:nvPr>
        </p:nvSpPr>
        <p:spPr>
          <a:xfrm>
            <a:off x="11429999" y="6356350"/>
            <a:ext cx="52120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22"/>
          <p:cNvSpPr txBox="1"/>
          <p:nvPr>
            <p:ph type="title"/>
          </p:nvPr>
        </p:nvSpPr>
        <p:spPr>
          <a:xfrm>
            <a:off x="839788" y="807868"/>
            <a:ext cx="3640713" cy="2062594"/>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2"/>
              </a:buClr>
              <a:buSzPts val="2800"/>
              <a:buFont typeface="Pla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2"/>
          <p:cNvSpPr txBox="1"/>
          <p:nvPr>
            <p:ph idx="1" type="body"/>
          </p:nvPr>
        </p:nvSpPr>
        <p:spPr>
          <a:xfrm>
            <a:off x="5432898" y="807867"/>
            <a:ext cx="5922489" cy="5053183"/>
          </a:xfrm>
          <a:prstGeom prst="rect">
            <a:avLst/>
          </a:prstGeom>
          <a:noFill/>
          <a:ln>
            <a:noFill/>
          </a:ln>
        </p:spPr>
        <p:txBody>
          <a:bodyPr anchorCtr="0" anchor="t" bIns="45700" lIns="91425" spcFirstLastPara="1" rIns="91425" wrap="square" tIns="45700">
            <a:normAutofit/>
          </a:bodyPr>
          <a:lstStyle>
            <a:lvl1pPr indent="-381000" lvl="0" marL="457200" algn="l">
              <a:lnSpc>
                <a:spcPct val="120000"/>
              </a:lnSpc>
              <a:spcBef>
                <a:spcPts val="1000"/>
              </a:spcBef>
              <a:spcAft>
                <a:spcPts val="0"/>
              </a:spcAft>
              <a:buClr>
                <a:schemeClr val="dk2"/>
              </a:buClr>
              <a:buSzPts val="2400"/>
              <a:buChar char="•"/>
              <a:defRPr sz="2400"/>
            </a:lvl1pPr>
            <a:lvl2pPr indent="-355600" lvl="1" marL="914400" algn="l">
              <a:lnSpc>
                <a:spcPct val="120000"/>
              </a:lnSpc>
              <a:spcBef>
                <a:spcPts val="500"/>
              </a:spcBef>
              <a:spcAft>
                <a:spcPts val="0"/>
              </a:spcAft>
              <a:buClr>
                <a:schemeClr val="dk2"/>
              </a:buClr>
              <a:buSzPts val="2000"/>
              <a:buChar char="•"/>
              <a:defRPr sz="2000"/>
            </a:lvl2pPr>
            <a:lvl3pPr indent="-342900" lvl="2" marL="1371600" algn="l">
              <a:lnSpc>
                <a:spcPct val="120000"/>
              </a:lnSpc>
              <a:spcBef>
                <a:spcPts val="500"/>
              </a:spcBef>
              <a:spcAft>
                <a:spcPts val="0"/>
              </a:spcAft>
              <a:buClr>
                <a:schemeClr val="dk2"/>
              </a:buClr>
              <a:buSzPts val="1800"/>
              <a:buChar char="•"/>
              <a:defRPr sz="1800"/>
            </a:lvl3pPr>
            <a:lvl4pPr indent="-330200" lvl="3" marL="1828800" algn="l">
              <a:lnSpc>
                <a:spcPct val="120000"/>
              </a:lnSpc>
              <a:spcBef>
                <a:spcPts val="500"/>
              </a:spcBef>
              <a:spcAft>
                <a:spcPts val="0"/>
              </a:spcAft>
              <a:buClr>
                <a:schemeClr val="dk2"/>
              </a:buClr>
              <a:buSzPts val="1600"/>
              <a:buChar char="•"/>
              <a:defRPr sz="1600"/>
            </a:lvl4pPr>
            <a:lvl5pPr indent="-330200" lvl="4" marL="2286000" algn="l">
              <a:lnSpc>
                <a:spcPct val="120000"/>
              </a:lnSpc>
              <a:spcBef>
                <a:spcPts val="500"/>
              </a:spcBef>
              <a:spcAft>
                <a:spcPts val="0"/>
              </a:spcAft>
              <a:buClr>
                <a:schemeClr val="dk2"/>
              </a:buClr>
              <a:buSzPts val="1600"/>
              <a:buChar char="•"/>
              <a:defRPr sz="16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22"/>
          <p:cNvSpPr txBox="1"/>
          <p:nvPr>
            <p:ph idx="2" type="body"/>
          </p:nvPr>
        </p:nvSpPr>
        <p:spPr>
          <a:xfrm>
            <a:off x="839788" y="3000652"/>
            <a:ext cx="3640713" cy="2868336"/>
          </a:xfrm>
          <a:prstGeom prst="rect">
            <a:avLst/>
          </a:prstGeom>
          <a:noFill/>
          <a:ln>
            <a:noFill/>
          </a:ln>
        </p:spPr>
        <p:txBody>
          <a:bodyPr anchorCtr="0" anchor="b" bIns="45700" lIns="91425" spcFirstLastPara="1" rIns="91425" wrap="square" tIns="45700">
            <a:normAutofit/>
          </a:bodyPr>
          <a:lstStyle>
            <a:lvl1pPr indent="-228600" lvl="0" marL="457200" algn="l">
              <a:lnSpc>
                <a:spcPct val="120000"/>
              </a:lnSpc>
              <a:spcBef>
                <a:spcPts val="1000"/>
              </a:spcBef>
              <a:spcAft>
                <a:spcPts val="0"/>
              </a:spcAft>
              <a:buClr>
                <a:schemeClr val="dk2"/>
              </a:buClr>
              <a:buSzPts val="1600"/>
              <a:buNone/>
              <a:defRPr sz="1600"/>
            </a:lvl1pPr>
            <a:lvl2pPr indent="-228600" lvl="1" marL="914400" algn="l">
              <a:lnSpc>
                <a:spcPct val="120000"/>
              </a:lnSpc>
              <a:spcBef>
                <a:spcPts val="500"/>
              </a:spcBef>
              <a:spcAft>
                <a:spcPts val="0"/>
              </a:spcAft>
              <a:buClr>
                <a:schemeClr val="dk2"/>
              </a:buClr>
              <a:buSzPts val="1400"/>
              <a:buNone/>
              <a:defRPr sz="1400"/>
            </a:lvl2pPr>
            <a:lvl3pPr indent="-228600" lvl="2" marL="1371600" algn="l">
              <a:lnSpc>
                <a:spcPct val="120000"/>
              </a:lnSpc>
              <a:spcBef>
                <a:spcPts val="500"/>
              </a:spcBef>
              <a:spcAft>
                <a:spcPts val="0"/>
              </a:spcAft>
              <a:buClr>
                <a:schemeClr val="dk2"/>
              </a:buClr>
              <a:buSzPts val="1200"/>
              <a:buNone/>
              <a:defRPr sz="1200"/>
            </a:lvl3pPr>
            <a:lvl4pPr indent="-228600" lvl="3" marL="1828800" algn="l">
              <a:lnSpc>
                <a:spcPct val="120000"/>
              </a:lnSpc>
              <a:spcBef>
                <a:spcPts val="500"/>
              </a:spcBef>
              <a:spcAft>
                <a:spcPts val="0"/>
              </a:spcAft>
              <a:buClr>
                <a:schemeClr val="dk2"/>
              </a:buClr>
              <a:buSzPts val="1000"/>
              <a:buNone/>
              <a:defRPr sz="1000"/>
            </a:lvl4pPr>
            <a:lvl5pPr indent="-228600" lvl="4" marL="2286000" algn="l">
              <a:lnSpc>
                <a:spcPct val="120000"/>
              </a:lnSpc>
              <a:spcBef>
                <a:spcPts val="500"/>
              </a:spcBef>
              <a:spcAft>
                <a:spcPts val="0"/>
              </a:spcAft>
              <a:buClr>
                <a:schemeClr val="dk2"/>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22"/>
          <p:cNvSpPr txBox="1"/>
          <p:nvPr>
            <p:ph idx="10" type="dt"/>
          </p:nvPr>
        </p:nvSpPr>
        <p:spPr>
          <a:xfrm>
            <a:off x="877824"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2"/>
          <p:cNvSpPr txBox="1"/>
          <p:nvPr>
            <p:ph idx="11" type="ftr"/>
          </p:nvPr>
        </p:nvSpPr>
        <p:spPr>
          <a:xfrm>
            <a:off x="7132320" y="6356350"/>
            <a:ext cx="429768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22"/>
          <p:cNvSpPr txBox="1"/>
          <p:nvPr>
            <p:ph idx="12" type="sldNum"/>
          </p:nvPr>
        </p:nvSpPr>
        <p:spPr>
          <a:xfrm>
            <a:off x="11429999" y="6356350"/>
            <a:ext cx="52120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23"/>
          <p:cNvSpPr txBox="1"/>
          <p:nvPr>
            <p:ph type="title"/>
          </p:nvPr>
        </p:nvSpPr>
        <p:spPr>
          <a:xfrm>
            <a:off x="839788" y="820881"/>
            <a:ext cx="3639312" cy="206259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2"/>
              </a:buClr>
              <a:buSzPts val="2800"/>
              <a:buFont typeface="Pla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3"/>
          <p:cNvSpPr/>
          <p:nvPr>
            <p:ph idx="2" type="pic"/>
          </p:nvPr>
        </p:nvSpPr>
        <p:spPr>
          <a:xfrm>
            <a:off x="5247408" y="919595"/>
            <a:ext cx="6107979" cy="5013614"/>
          </a:xfrm>
          <a:prstGeom prst="rect">
            <a:avLst/>
          </a:prstGeom>
          <a:noFill/>
          <a:ln>
            <a:noFill/>
          </a:ln>
        </p:spPr>
      </p:sp>
      <p:sp>
        <p:nvSpPr>
          <p:cNvPr id="68" name="Google Shape;68;p23"/>
          <p:cNvSpPr txBox="1"/>
          <p:nvPr>
            <p:ph idx="1" type="body"/>
          </p:nvPr>
        </p:nvSpPr>
        <p:spPr>
          <a:xfrm>
            <a:off x="839788" y="3000652"/>
            <a:ext cx="3643889" cy="2868336"/>
          </a:xfrm>
          <a:prstGeom prst="rect">
            <a:avLst/>
          </a:prstGeom>
          <a:noFill/>
          <a:ln>
            <a:noFill/>
          </a:ln>
        </p:spPr>
        <p:txBody>
          <a:bodyPr anchorCtr="0" anchor="b" bIns="45700" lIns="91425" spcFirstLastPara="1" rIns="91425" wrap="square" tIns="45700">
            <a:normAutofit/>
          </a:bodyPr>
          <a:lstStyle>
            <a:lvl1pPr indent="-228600" lvl="0" marL="457200" algn="l">
              <a:lnSpc>
                <a:spcPct val="120000"/>
              </a:lnSpc>
              <a:spcBef>
                <a:spcPts val="1000"/>
              </a:spcBef>
              <a:spcAft>
                <a:spcPts val="0"/>
              </a:spcAft>
              <a:buClr>
                <a:schemeClr val="dk2"/>
              </a:buClr>
              <a:buSzPts val="1600"/>
              <a:buNone/>
              <a:defRPr sz="1600"/>
            </a:lvl1pPr>
            <a:lvl2pPr indent="-228600" lvl="1" marL="914400" algn="l">
              <a:lnSpc>
                <a:spcPct val="120000"/>
              </a:lnSpc>
              <a:spcBef>
                <a:spcPts val="500"/>
              </a:spcBef>
              <a:spcAft>
                <a:spcPts val="0"/>
              </a:spcAft>
              <a:buClr>
                <a:schemeClr val="dk2"/>
              </a:buClr>
              <a:buSzPts val="1400"/>
              <a:buNone/>
              <a:defRPr sz="1400"/>
            </a:lvl2pPr>
            <a:lvl3pPr indent="-228600" lvl="2" marL="1371600" algn="l">
              <a:lnSpc>
                <a:spcPct val="120000"/>
              </a:lnSpc>
              <a:spcBef>
                <a:spcPts val="500"/>
              </a:spcBef>
              <a:spcAft>
                <a:spcPts val="0"/>
              </a:spcAft>
              <a:buClr>
                <a:schemeClr val="dk2"/>
              </a:buClr>
              <a:buSzPts val="1200"/>
              <a:buNone/>
              <a:defRPr sz="1200"/>
            </a:lvl3pPr>
            <a:lvl4pPr indent="-228600" lvl="3" marL="1828800" algn="l">
              <a:lnSpc>
                <a:spcPct val="120000"/>
              </a:lnSpc>
              <a:spcBef>
                <a:spcPts val="500"/>
              </a:spcBef>
              <a:spcAft>
                <a:spcPts val="0"/>
              </a:spcAft>
              <a:buClr>
                <a:schemeClr val="dk2"/>
              </a:buClr>
              <a:buSzPts val="1000"/>
              <a:buNone/>
              <a:defRPr sz="1000"/>
            </a:lvl4pPr>
            <a:lvl5pPr indent="-228600" lvl="4" marL="2286000" algn="l">
              <a:lnSpc>
                <a:spcPct val="120000"/>
              </a:lnSpc>
              <a:spcBef>
                <a:spcPts val="500"/>
              </a:spcBef>
              <a:spcAft>
                <a:spcPts val="0"/>
              </a:spcAft>
              <a:buClr>
                <a:schemeClr val="dk2"/>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23"/>
          <p:cNvSpPr txBox="1"/>
          <p:nvPr>
            <p:ph idx="10" type="dt"/>
          </p:nvPr>
        </p:nvSpPr>
        <p:spPr>
          <a:xfrm>
            <a:off x="877824"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3"/>
          <p:cNvSpPr txBox="1"/>
          <p:nvPr>
            <p:ph idx="11" type="ftr"/>
          </p:nvPr>
        </p:nvSpPr>
        <p:spPr>
          <a:xfrm>
            <a:off x="7132320" y="6356350"/>
            <a:ext cx="429768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23"/>
          <p:cNvSpPr txBox="1"/>
          <p:nvPr>
            <p:ph idx="12" type="sldNum"/>
          </p:nvPr>
        </p:nvSpPr>
        <p:spPr>
          <a:xfrm>
            <a:off x="11429999" y="6356350"/>
            <a:ext cx="52120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4"/>
          <p:cNvSpPr txBox="1"/>
          <p:nvPr>
            <p:ph type="title"/>
          </p:nvPr>
        </p:nvSpPr>
        <p:spPr>
          <a:xfrm>
            <a:off x="871108" y="588245"/>
            <a:ext cx="10449784" cy="126592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24"/>
          <p:cNvSpPr txBox="1"/>
          <p:nvPr>
            <p:ph idx="1" type="body"/>
          </p:nvPr>
        </p:nvSpPr>
        <p:spPr>
          <a:xfrm rot="5400000">
            <a:off x="4147139" y="-1111330"/>
            <a:ext cx="3903819" cy="10442448"/>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Clr>
                <a:schemeClr val="dk2"/>
              </a:buClr>
              <a:buSzPts val="1800"/>
              <a:buChar char="•"/>
              <a:defRPr/>
            </a:lvl1pPr>
            <a:lvl2pPr indent="-342900" lvl="1" marL="914400" algn="l">
              <a:lnSpc>
                <a:spcPct val="120000"/>
              </a:lnSpc>
              <a:spcBef>
                <a:spcPts val="500"/>
              </a:spcBef>
              <a:spcAft>
                <a:spcPts val="0"/>
              </a:spcAft>
              <a:buClr>
                <a:schemeClr val="dk2"/>
              </a:buClr>
              <a:buSzPts val="1800"/>
              <a:buChar char="•"/>
              <a:defRPr/>
            </a:lvl2pPr>
            <a:lvl3pPr indent="-342900" lvl="2" marL="1371600" algn="l">
              <a:lnSpc>
                <a:spcPct val="120000"/>
              </a:lnSpc>
              <a:spcBef>
                <a:spcPts val="500"/>
              </a:spcBef>
              <a:spcAft>
                <a:spcPts val="0"/>
              </a:spcAft>
              <a:buClr>
                <a:schemeClr val="dk2"/>
              </a:buClr>
              <a:buSzPts val="1800"/>
              <a:buChar char="•"/>
              <a:defRPr/>
            </a:lvl3pPr>
            <a:lvl4pPr indent="-342900" lvl="3" marL="1828800" algn="l">
              <a:lnSpc>
                <a:spcPct val="120000"/>
              </a:lnSpc>
              <a:spcBef>
                <a:spcPts val="500"/>
              </a:spcBef>
              <a:spcAft>
                <a:spcPts val="0"/>
              </a:spcAft>
              <a:buClr>
                <a:schemeClr val="dk2"/>
              </a:buClr>
              <a:buSzPts val="1800"/>
              <a:buChar char="•"/>
              <a:defRPr/>
            </a:lvl4pPr>
            <a:lvl5pPr indent="-342900" lvl="4" marL="2286000" algn="l">
              <a:lnSpc>
                <a:spcPct val="120000"/>
              </a:lnSpc>
              <a:spcBef>
                <a:spcPts val="500"/>
              </a:spcBef>
              <a:spcAft>
                <a:spcPts val="0"/>
              </a:spcAft>
              <a:buClr>
                <a:schemeClr val="dk2"/>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24"/>
          <p:cNvSpPr txBox="1"/>
          <p:nvPr>
            <p:ph idx="10" type="dt"/>
          </p:nvPr>
        </p:nvSpPr>
        <p:spPr>
          <a:xfrm>
            <a:off x="877824"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4"/>
          <p:cNvSpPr txBox="1"/>
          <p:nvPr>
            <p:ph idx="11" type="ftr"/>
          </p:nvPr>
        </p:nvSpPr>
        <p:spPr>
          <a:xfrm>
            <a:off x="7132320" y="6356350"/>
            <a:ext cx="429768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4"/>
          <p:cNvSpPr txBox="1"/>
          <p:nvPr>
            <p:ph idx="12" type="sldNum"/>
          </p:nvPr>
        </p:nvSpPr>
        <p:spPr>
          <a:xfrm>
            <a:off x="11429999" y="6356350"/>
            <a:ext cx="52120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5"/>
          <p:cNvSpPr txBox="1"/>
          <p:nvPr>
            <p:ph type="title"/>
          </p:nvPr>
        </p:nvSpPr>
        <p:spPr>
          <a:xfrm rot="5400000">
            <a:off x="7247010" y="2070171"/>
            <a:ext cx="5584681" cy="26289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5"/>
          <p:cNvSpPr txBox="1"/>
          <p:nvPr>
            <p:ph idx="1" type="body"/>
          </p:nvPr>
        </p:nvSpPr>
        <p:spPr>
          <a:xfrm rot="5400000">
            <a:off x="1913010" y="-482529"/>
            <a:ext cx="5584681"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Clr>
                <a:schemeClr val="dk2"/>
              </a:buClr>
              <a:buSzPts val="1800"/>
              <a:buChar char="•"/>
              <a:defRPr/>
            </a:lvl1pPr>
            <a:lvl2pPr indent="-342900" lvl="1" marL="914400" algn="l">
              <a:lnSpc>
                <a:spcPct val="120000"/>
              </a:lnSpc>
              <a:spcBef>
                <a:spcPts val="500"/>
              </a:spcBef>
              <a:spcAft>
                <a:spcPts val="0"/>
              </a:spcAft>
              <a:buClr>
                <a:schemeClr val="dk2"/>
              </a:buClr>
              <a:buSzPts val="1800"/>
              <a:buChar char="•"/>
              <a:defRPr/>
            </a:lvl2pPr>
            <a:lvl3pPr indent="-342900" lvl="2" marL="1371600" algn="l">
              <a:lnSpc>
                <a:spcPct val="120000"/>
              </a:lnSpc>
              <a:spcBef>
                <a:spcPts val="500"/>
              </a:spcBef>
              <a:spcAft>
                <a:spcPts val="0"/>
              </a:spcAft>
              <a:buClr>
                <a:schemeClr val="dk2"/>
              </a:buClr>
              <a:buSzPts val="1800"/>
              <a:buChar char="•"/>
              <a:defRPr/>
            </a:lvl3pPr>
            <a:lvl4pPr indent="-342900" lvl="3" marL="1828800" algn="l">
              <a:lnSpc>
                <a:spcPct val="120000"/>
              </a:lnSpc>
              <a:spcBef>
                <a:spcPts val="500"/>
              </a:spcBef>
              <a:spcAft>
                <a:spcPts val="0"/>
              </a:spcAft>
              <a:buClr>
                <a:schemeClr val="dk2"/>
              </a:buClr>
              <a:buSzPts val="1800"/>
              <a:buChar char="•"/>
              <a:defRPr/>
            </a:lvl4pPr>
            <a:lvl5pPr indent="-342900" lvl="4" marL="2286000" algn="l">
              <a:lnSpc>
                <a:spcPct val="120000"/>
              </a:lnSpc>
              <a:spcBef>
                <a:spcPts val="500"/>
              </a:spcBef>
              <a:spcAft>
                <a:spcPts val="0"/>
              </a:spcAft>
              <a:buClr>
                <a:schemeClr val="dk2"/>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5"/>
          <p:cNvSpPr txBox="1"/>
          <p:nvPr>
            <p:ph idx="10" type="dt"/>
          </p:nvPr>
        </p:nvSpPr>
        <p:spPr>
          <a:xfrm>
            <a:off x="877824"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25"/>
          <p:cNvSpPr txBox="1"/>
          <p:nvPr>
            <p:ph idx="11" type="ftr"/>
          </p:nvPr>
        </p:nvSpPr>
        <p:spPr>
          <a:xfrm>
            <a:off x="7132320" y="6356350"/>
            <a:ext cx="429768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25"/>
          <p:cNvSpPr txBox="1"/>
          <p:nvPr>
            <p:ph idx="12" type="sldNum"/>
          </p:nvPr>
        </p:nvSpPr>
        <p:spPr>
          <a:xfrm>
            <a:off x="11429999" y="6356350"/>
            <a:ext cx="52120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4"/>
          <p:cNvSpPr txBox="1"/>
          <p:nvPr>
            <p:ph type="title"/>
          </p:nvPr>
        </p:nvSpPr>
        <p:spPr>
          <a:xfrm>
            <a:off x="871108" y="588245"/>
            <a:ext cx="10449784" cy="1265928"/>
          </a:xfrm>
          <a:prstGeom prst="rect">
            <a:avLst/>
          </a:prstGeom>
          <a:noFill/>
          <a:ln>
            <a:noFill/>
          </a:ln>
        </p:spPr>
        <p:txBody>
          <a:bodyPr anchorCtr="0" anchor="b" bIns="45700" lIns="91425" spcFirstLastPara="1" rIns="91425" wrap="square" tIns="45700">
            <a:normAutofit/>
          </a:bodyPr>
          <a:lstStyle>
            <a:lvl1pPr lvl="0" marR="0" rtl="0" algn="l">
              <a:lnSpc>
                <a:spcPct val="100000"/>
              </a:lnSpc>
              <a:spcBef>
                <a:spcPts val="0"/>
              </a:spcBef>
              <a:spcAft>
                <a:spcPts val="0"/>
              </a:spcAft>
              <a:buClr>
                <a:schemeClr val="dk2"/>
              </a:buClr>
              <a:buSzPts val="3200"/>
              <a:buFont typeface="Play"/>
              <a:buNone/>
              <a:defRPr b="0" i="0" sz="3200" u="none" cap="none" strike="noStrike">
                <a:solidFill>
                  <a:schemeClr val="dk2"/>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4"/>
          <p:cNvSpPr txBox="1"/>
          <p:nvPr>
            <p:ph idx="1" type="body"/>
          </p:nvPr>
        </p:nvSpPr>
        <p:spPr>
          <a:xfrm>
            <a:off x="877824" y="2157984"/>
            <a:ext cx="10442448" cy="3903819"/>
          </a:xfrm>
          <a:prstGeom prst="rect">
            <a:avLst/>
          </a:prstGeom>
          <a:noFill/>
          <a:ln>
            <a:noFill/>
          </a:ln>
        </p:spPr>
        <p:txBody>
          <a:bodyPr anchorCtr="0" anchor="t" bIns="45700" lIns="91425" spcFirstLastPara="1" rIns="91425" wrap="square" tIns="45700">
            <a:normAutofit/>
          </a:bodyPr>
          <a:lstStyle>
            <a:lvl1pPr indent="-330200" lvl="0" marL="457200" marR="0" rtl="0" algn="l">
              <a:lnSpc>
                <a:spcPct val="120000"/>
              </a:lnSpc>
              <a:spcBef>
                <a:spcPts val="1000"/>
              </a:spcBef>
              <a:spcAft>
                <a:spcPts val="0"/>
              </a:spcAft>
              <a:buClr>
                <a:schemeClr val="dk2"/>
              </a:buClr>
              <a:buSzPts val="1600"/>
              <a:buFont typeface="Arial"/>
              <a:buChar char="•"/>
              <a:defRPr b="0" i="0" sz="1600" u="none" cap="none" strike="noStrike">
                <a:solidFill>
                  <a:schemeClr val="dk2"/>
                </a:solidFill>
                <a:latin typeface="Arial"/>
                <a:ea typeface="Arial"/>
                <a:cs typeface="Arial"/>
                <a:sym typeface="Arial"/>
              </a:defRPr>
            </a:lvl1pPr>
            <a:lvl2pPr indent="-317500" lvl="1" marL="914400" marR="0" rtl="0" algn="l">
              <a:lnSpc>
                <a:spcPct val="120000"/>
              </a:lnSpc>
              <a:spcBef>
                <a:spcPts val="5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04800" lvl="2" marL="1371600" marR="0" rtl="0" algn="l">
              <a:lnSpc>
                <a:spcPct val="120000"/>
              </a:lnSpc>
              <a:spcBef>
                <a:spcPts val="500"/>
              </a:spcBef>
              <a:spcAft>
                <a:spcPts val="0"/>
              </a:spcAft>
              <a:buClr>
                <a:schemeClr val="dk2"/>
              </a:buClr>
              <a:buSzPts val="1200"/>
              <a:buFont typeface="Arial"/>
              <a:buChar char="•"/>
              <a:defRPr b="0" i="0" sz="1200" u="none" cap="none" strike="noStrike">
                <a:solidFill>
                  <a:schemeClr val="dk2"/>
                </a:solidFill>
                <a:latin typeface="Arial"/>
                <a:ea typeface="Arial"/>
                <a:cs typeface="Arial"/>
                <a:sym typeface="Arial"/>
              </a:defRPr>
            </a:lvl3pPr>
            <a:lvl4pPr indent="-298450" lvl="3" marL="1828800" marR="0" rtl="0" algn="l">
              <a:lnSpc>
                <a:spcPct val="120000"/>
              </a:lnSpc>
              <a:spcBef>
                <a:spcPts val="500"/>
              </a:spcBef>
              <a:spcAft>
                <a:spcPts val="0"/>
              </a:spcAft>
              <a:buClr>
                <a:schemeClr val="dk2"/>
              </a:buClr>
              <a:buSzPts val="1100"/>
              <a:buFont typeface="Arial"/>
              <a:buChar char="•"/>
              <a:defRPr b="0" i="0" sz="1100" u="none" cap="none" strike="noStrike">
                <a:solidFill>
                  <a:schemeClr val="dk2"/>
                </a:solidFill>
                <a:latin typeface="Arial"/>
                <a:ea typeface="Arial"/>
                <a:cs typeface="Arial"/>
                <a:sym typeface="Arial"/>
              </a:defRPr>
            </a:lvl4pPr>
            <a:lvl5pPr indent="-298450" lvl="4" marL="2286000" marR="0" rtl="0" algn="l">
              <a:lnSpc>
                <a:spcPct val="120000"/>
              </a:lnSpc>
              <a:spcBef>
                <a:spcPts val="500"/>
              </a:spcBef>
              <a:spcAft>
                <a:spcPts val="0"/>
              </a:spcAft>
              <a:buClr>
                <a:schemeClr val="dk2"/>
              </a:buClr>
              <a:buSzPts val="1100"/>
              <a:buFont typeface="Arial"/>
              <a:buChar char="•"/>
              <a:defRPr b="0" i="0" sz="1100" u="none" cap="none" strike="noStrike">
                <a:solidFill>
                  <a:schemeClr val="dk2"/>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14"/>
          <p:cNvSpPr txBox="1"/>
          <p:nvPr>
            <p:ph idx="10" type="dt"/>
          </p:nvPr>
        </p:nvSpPr>
        <p:spPr>
          <a:xfrm>
            <a:off x="877824"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chemeClr val="dk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14"/>
          <p:cNvSpPr txBox="1"/>
          <p:nvPr>
            <p:ph idx="11" type="ftr"/>
          </p:nvPr>
        </p:nvSpPr>
        <p:spPr>
          <a:xfrm>
            <a:off x="7132320" y="6356350"/>
            <a:ext cx="4297680"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800" u="none" cap="none" strike="noStrike">
                <a:solidFill>
                  <a:schemeClr val="dk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14"/>
          <p:cNvSpPr txBox="1"/>
          <p:nvPr>
            <p:ph idx="12" type="sldNum"/>
          </p:nvPr>
        </p:nvSpPr>
        <p:spPr>
          <a:xfrm>
            <a:off x="11429999" y="6356350"/>
            <a:ext cx="521207"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1pPr>
            <a:lvl2pPr indent="0" lvl="1" marL="0" marR="0" rtl="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2pPr>
            <a:lvl3pPr indent="0" lvl="2" marL="0" marR="0" rtl="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3pPr>
            <a:lvl4pPr indent="0" lvl="3" marL="0" marR="0" rtl="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4pPr>
            <a:lvl5pPr indent="0" lvl="4" marL="0" marR="0" rtl="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5pPr>
            <a:lvl6pPr indent="0" lvl="5" marL="0" marR="0" rtl="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6pPr>
            <a:lvl7pPr indent="0" lvl="6" marL="0" marR="0" rtl="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7pPr>
            <a:lvl8pPr indent="0" lvl="7" marL="0" marR="0" rtl="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8pPr>
            <a:lvl9pPr indent="0" lvl="8" marL="0" marR="0" rtl="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Play"/>
                <a:ea typeface="Play"/>
                <a:cs typeface="Play"/>
                <a:sym typeface="Play"/>
              </a:defRPr>
            </a:lvl9pPr>
          </a:lstStyle>
          <a:p>
            <a:pPr indent="0" lvl="0" marL="0" rtl="0" algn="r">
              <a:spcBef>
                <a:spcPts val="0"/>
              </a:spcBef>
              <a:spcAft>
                <a:spcPts val="0"/>
              </a:spcAft>
              <a:buNone/>
            </a:pPr>
            <a:fld id="{00000000-1234-1234-1234-123412341234}" type="slidenum">
              <a:rPr lang="nl-NL"/>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6.jpg"/><Relationship Id="rId4" Type="http://schemas.openxmlformats.org/officeDocument/2006/relationships/image" Target="../media/image12.jpg"/><Relationship Id="rId5"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image" Target="../media/image4.jpg"/><Relationship Id="rId5"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7.jpg"/><Relationship Id="rId4" Type="http://schemas.openxmlformats.org/officeDocument/2006/relationships/image" Target="../media/image7.jpg"/><Relationship Id="rId5"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15.jpg"/><Relationship Id="rId5" Type="http://schemas.openxmlformats.org/officeDocument/2006/relationships/image" Target="../media/image6.jpg"/><Relationship Id="rId6" Type="http://schemas.openxmlformats.org/officeDocument/2006/relationships/image" Target="../media/image10.png"/><Relationship Id="rId7"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11.png"/><Relationship Id="rId5"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22.png"/><Relationship Id="rId5" Type="http://schemas.openxmlformats.org/officeDocument/2006/relationships/image" Target="../media/image13.png"/><Relationship Id="rId6" Type="http://schemas.openxmlformats.org/officeDocument/2006/relationships/image" Target="../media/image1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hyperlink" Target="https://www.instagram.com/reel/DHJX4ohK8BM/?utm_source=ig_web_button_share_sheet" TargetMode="External"/><Relationship Id="rId5" Type="http://schemas.openxmlformats.org/officeDocument/2006/relationships/hyperlink" Target="https://www.instagram.com/reel/DHJX4ohK8BM/?utm_source=ig_web_button_share_sheet" TargetMode="External"/><Relationship Id="rId6" Type="http://schemas.openxmlformats.org/officeDocument/2006/relationships/image" Target="../media/image25.png"/><Relationship Id="rId7" Type="http://schemas.openxmlformats.org/officeDocument/2006/relationships/image" Target="../media/image19.png"/><Relationship Id="rId8"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27.png"/><Relationship Id="rId9" Type="http://schemas.openxmlformats.org/officeDocument/2006/relationships/image" Target="../media/image26.png"/><Relationship Id="rId5" Type="http://schemas.openxmlformats.org/officeDocument/2006/relationships/image" Target="../media/image18.png"/><Relationship Id="rId6" Type="http://schemas.openxmlformats.org/officeDocument/2006/relationships/image" Target="../media/image21.png"/><Relationship Id="rId7" Type="http://schemas.openxmlformats.org/officeDocument/2006/relationships/image" Target="../media/image24.png"/><Relationship Id="rId8" Type="http://schemas.openxmlformats.org/officeDocument/2006/relationships/image" Target="../media/image2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8" name="Shape 88"/>
        <p:cNvGrpSpPr/>
        <p:nvPr/>
      </p:nvGrpSpPr>
      <p:grpSpPr>
        <a:xfrm>
          <a:off x="0" y="0"/>
          <a:ext cx="0" cy="0"/>
          <a:chOff x="0" y="0"/>
          <a:chExt cx="0" cy="0"/>
        </a:xfrm>
      </p:grpSpPr>
      <p:sp>
        <p:nvSpPr>
          <p:cNvPr id="89" name="Google Shape;89;p1"/>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Afbeelding met patroon, Elektrisch blauw, blauw, schermopname&#10;&#10;Automatisch gegenereerde beschrijving" id="90" name="Google Shape;90;p1"/>
          <p:cNvPicPr preferRelativeResize="0"/>
          <p:nvPr/>
        </p:nvPicPr>
        <p:blipFill rotWithShape="1">
          <a:blip r:embed="rId3">
            <a:alphaModFix/>
          </a:blip>
          <a:srcRect b="0" l="0" r="0" t="0"/>
          <a:stretch/>
        </p:blipFill>
        <p:spPr>
          <a:xfrm>
            <a:off x="-3048" y="0"/>
            <a:ext cx="12192000" cy="6858000"/>
          </a:xfrm>
          <a:prstGeom prst="rect">
            <a:avLst/>
          </a:prstGeom>
          <a:noFill/>
          <a:ln>
            <a:noFill/>
          </a:ln>
        </p:spPr>
      </p:pic>
      <p:sp>
        <p:nvSpPr>
          <p:cNvPr id="91" name="Google Shape;91;p1"/>
          <p:cNvSpPr/>
          <p:nvPr/>
        </p:nvSpPr>
        <p:spPr>
          <a:xfrm>
            <a:off x="502920" y="431800"/>
            <a:ext cx="11186160" cy="5994400"/>
          </a:xfrm>
          <a:prstGeom prst="rect">
            <a:avLst/>
          </a:prstGeom>
          <a:solidFill>
            <a:srgbClr val="16419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Afbeelding met tekst, Lettertype, Graphics, grafische vormgeving&#10;&#10;Automatisch gegenereerde beschrijving" id="92" name="Google Shape;92;p1"/>
          <p:cNvPicPr preferRelativeResize="0"/>
          <p:nvPr/>
        </p:nvPicPr>
        <p:blipFill rotWithShape="1">
          <a:blip r:embed="rId4">
            <a:alphaModFix/>
          </a:blip>
          <a:srcRect b="0" l="0" r="0" t="0"/>
          <a:stretch/>
        </p:blipFill>
        <p:spPr>
          <a:xfrm>
            <a:off x="897125" y="870625"/>
            <a:ext cx="2663826" cy="2146573"/>
          </a:xfrm>
          <a:prstGeom prst="rect">
            <a:avLst/>
          </a:prstGeom>
          <a:noFill/>
          <a:ln>
            <a:noFill/>
          </a:ln>
        </p:spPr>
      </p:pic>
      <p:sp>
        <p:nvSpPr>
          <p:cNvPr id="93" name="Google Shape;93;p1"/>
          <p:cNvSpPr txBox="1"/>
          <p:nvPr/>
        </p:nvSpPr>
        <p:spPr>
          <a:xfrm>
            <a:off x="2825050" y="2574738"/>
            <a:ext cx="6535800" cy="1708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lang="nl-NL" sz="3500">
                <a:solidFill>
                  <a:schemeClr val="lt1"/>
                </a:solidFill>
                <a:latin typeface="Rubik SemiBold"/>
                <a:ea typeface="Rubik SemiBold"/>
                <a:cs typeface="Rubik SemiBold"/>
                <a:sym typeface="Rubik SemiBold"/>
              </a:rPr>
              <a:t>Lespresentatie</a:t>
            </a:r>
            <a:endParaRPr b="1" sz="3500">
              <a:solidFill>
                <a:schemeClr val="lt1"/>
              </a:solidFill>
              <a:latin typeface="Rubik SemiBold"/>
              <a:ea typeface="Rubik SemiBold"/>
              <a:cs typeface="Rubik SemiBold"/>
              <a:sym typeface="Rubik SemiBold"/>
            </a:endParaRPr>
          </a:p>
          <a:p>
            <a:pPr indent="0" lvl="0" marL="0" marR="0" rtl="0" algn="ctr">
              <a:lnSpc>
                <a:spcPct val="100000"/>
              </a:lnSpc>
              <a:spcBef>
                <a:spcPts val="0"/>
              </a:spcBef>
              <a:spcAft>
                <a:spcPts val="0"/>
              </a:spcAft>
              <a:buClr>
                <a:srgbClr val="000000"/>
              </a:buClr>
              <a:buSzPts val="2400"/>
              <a:buFont typeface="Arial"/>
              <a:buNone/>
            </a:pPr>
            <a:r>
              <a:rPr lang="nl-NL" sz="3500">
                <a:solidFill>
                  <a:schemeClr val="lt1"/>
                </a:solidFill>
                <a:latin typeface="Rubik"/>
                <a:ea typeface="Rubik"/>
                <a:cs typeface="Rubik"/>
                <a:sym typeface="Rubik"/>
              </a:rPr>
              <a:t>Van regiowedstrijd tot Nederlands Kampioenschap</a:t>
            </a:r>
            <a:r>
              <a:rPr b="1" lang="nl-NL" sz="3500">
                <a:solidFill>
                  <a:schemeClr val="lt1"/>
                </a:solidFill>
                <a:latin typeface="Rubik SemiBold"/>
                <a:ea typeface="Rubik SemiBold"/>
                <a:cs typeface="Rubik SemiBold"/>
                <a:sym typeface="Rubik SemiBold"/>
              </a:rPr>
              <a:t> </a:t>
            </a:r>
            <a:endParaRPr b="0" i="0" sz="25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8" name="Shape 98"/>
        <p:cNvGrpSpPr/>
        <p:nvPr/>
      </p:nvGrpSpPr>
      <p:grpSpPr>
        <a:xfrm>
          <a:off x="0" y="0"/>
          <a:ext cx="0" cy="0"/>
          <a:chOff x="0" y="0"/>
          <a:chExt cx="0" cy="0"/>
        </a:xfrm>
      </p:grpSpPr>
      <p:sp>
        <p:nvSpPr>
          <p:cNvPr id="99" name="Google Shape;99;p2"/>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0" name="Google Shape;100;p2"/>
          <p:cNvSpPr/>
          <p:nvPr/>
        </p:nvSpPr>
        <p:spPr>
          <a:xfrm>
            <a:off x="501396" y="312700"/>
            <a:ext cx="11186100" cy="5994300"/>
          </a:xfrm>
          <a:prstGeom prst="rect">
            <a:avLst/>
          </a:prstGeom>
          <a:solidFill>
            <a:srgbClr val="EC660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Rubik SemiBold"/>
              <a:ea typeface="Rubik SemiBold"/>
              <a:cs typeface="Rubik SemiBold"/>
              <a:sym typeface="Rubik SemiBold"/>
            </a:endParaRPr>
          </a:p>
        </p:txBody>
      </p:sp>
      <p:pic>
        <p:nvPicPr>
          <p:cNvPr descr="Afbeelding met kleding, persoon, Kok, overdekt&#10;&#10;Door AI gegenereerde inhoud is mogelijk onjuist." id="101" name="Google Shape;101;p2"/>
          <p:cNvPicPr preferRelativeResize="0"/>
          <p:nvPr/>
        </p:nvPicPr>
        <p:blipFill rotWithShape="1">
          <a:blip r:embed="rId3">
            <a:alphaModFix/>
          </a:blip>
          <a:srcRect b="0" l="0" r="0" t="0"/>
          <a:stretch/>
        </p:blipFill>
        <p:spPr>
          <a:xfrm>
            <a:off x="285392" y="3309900"/>
            <a:ext cx="2222551" cy="3332200"/>
          </a:xfrm>
          <a:prstGeom prst="rect">
            <a:avLst/>
          </a:prstGeom>
          <a:noFill/>
          <a:ln>
            <a:noFill/>
          </a:ln>
        </p:spPr>
      </p:pic>
      <p:pic>
        <p:nvPicPr>
          <p:cNvPr descr="Afbeelding met persoon, kleding, Kok, chef-kok&#10;&#10;Door AI gegenereerde inhoud is mogelijk onjuist." id="102" name="Google Shape;102;p2"/>
          <p:cNvPicPr preferRelativeResize="0"/>
          <p:nvPr/>
        </p:nvPicPr>
        <p:blipFill rotWithShape="1">
          <a:blip r:embed="rId4">
            <a:alphaModFix/>
          </a:blip>
          <a:srcRect b="0" l="0" r="0" t="0"/>
          <a:stretch/>
        </p:blipFill>
        <p:spPr>
          <a:xfrm>
            <a:off x="9901836" y="0"/>
            <a:ext cx="2287116" cy="3429000"/>
          </a:xfrm>
          <a:prstGeom prst="rect">
            <a:avLst/>
          </a:prstGeom>
          <a:noFill/>
          <a:ln>
            <a:noFill/>
          </a:ln>
        </p:spPr>
      </p:pic>
      <p:sp>
        <p:nvSpPr>
          <p:cNvPr id="103" name="Google Shape;103;p2"/>
          <p:cNvSpPr txBox="1"/>
          <p:nvPr/>
        </p:nvSpPr>
        <p:spPr>
          <a:xfrm>
            <a:off x="3797218" y="723311"/>
            <a:ext cx="45945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lang="nl-NL" sz="2400">
                <a:solidFill>
                  <a:schemeClr val="lt1"/>
                </a:solidFill>
                <a:latin typeface="Rubik SemiBold"/>
                <a:ea typeface="Rubik SemiBold"/>
                <a:cs typeface="Rubik SemiBold"/>
                <a:sym typeface="Rubik SemiBold"/>
              </a:rPr>
              <a:t>18 vakscholen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t/>
            </a:r>
            <a:endParaRPr b="1" i="0" sz="2400" u="none" cap="none" strike="noStrike">
              <a:solidFill>
                <a:schemeClr val="lt1"/>
              </a:solidFill>
              <a:latin typeface="Rubik SemiBold"/>
              <a:ea typeface="Rubik SemiBold"/>
              <a:cs typeface="Rubik SemiBold"/>
              <a:sym typeface="Rubik SemiBold"/>
            </a:endParaRPr>
          </a:p>
        </p:txBody>
      </p:sp>
      <p:sp>
        <p:nvSpPr>
          <p:cNvPr id="104" name="Google Shape;104;p2"/>
          <p:cNvSpPr txBox="1"/>
          <p:nvPr/>
        </p:nvSpPr>
        <p:spPr>
          <a:xfrm>
            <a:off x="3798738" y="1529988"/>
            <a:ext cx="45945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nl-NL" sz="2400" u="none" cap="none" strike="noStrike">
                <a:solidFill>
                  <a:schemeClr val="lt1"/>
                </a:solidFill>
                <a:latin typeface="Rubik SemiBold"/>
                <a:ea typeface="Rubik SemiBold"/>
                <a:cs typeface="Rubik SemiBold"/>
                <a:sym typeface="Rubik SemiBold"/>
              </a:rPr>
              <a:t>Regiowedstrijden</a:t>
            </a:r>
            <a:endParaRPr b="0" i="0" u="none" cap="none" strike="noStrike">
              <a:solidFill>
                <a:srgbClr val="000000"/>
              </a:solidFill>
              <a:latin typeface="Arial"/>
              <a:ea typeface="Arial"/>
              <a:cs typeface="Arial"/>
              <a:sym typeface="Arial"/>
            </a:endParaRPr>
          </a:p>
        </p:txBody>
      </p:sp>
      <p:sp>
        <p:nvSpPr>
          <p:cNvPr id="105" name="Google Shape;105;p2"/>
          <p:cNvSpPr txBox="1"/>
          <p:nvPr/>
        </p:nvSpPr>
        <p:spPr>
          <a:xfrm>
            <a:off x="2911650" y="3429088"/>
            <a:ext cx="63687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nl-NL" sz="2400" u="none" cap="none" strike="noStrike">
                <a:solidFill>
                  <a:schemeClr val="lt1"/>
                </a:solidFill>
                <a:latin typeface="Rubik SemiBold"/>
                <a:ea typeface="Rubik SemiBold"/>
                <a:cs typeface="Rubik SemiBold"/>
                <a:sym typeface="Rubik SemiBold"/>
              </a:rPr>
              <a:t>Een écht Nederlands </a:t>
            </a:r>
            <a:r>
              <a:rPr b="1" lang="nl-NL" sz="2400">
                <a:solidFill>
                  <a:schemeClr val="lt1"/>
                </a:solidFill>
                <a:latin typeface="Rubik SemiBold"/>
                <a:ea typeface="Rubik SemiBold"/>
                <a:cs typeface="Rubik SemiBold"/>
                <a:sym typeface="Rubik SemiBold"/>
              </a:rPr>
              <a:t>K</a:t>
            </a:r>
            <a:r>
              <a:rPr b="1" i="0" lang="nl-NL" sz="2400" u="none" cap="none" strike="noStrike">
                <a:solidFill>
                  <a:schemeClr val="lt1"/>
                </a:solidFill>
                <a:latin typeface="Rubik SemiBold"/>
                <a:ea typeface="Rubik SemiBold"/>
                <a:cs typeface="Rubik SemiBold"/>
                <a:sym typeface="Rubik SemiBold"/>
              </a:rPr>
              <a:t>ampioenschap</a:t>
            </a:r>
            <a:endParaRPr b="0" i="0" sz="1400" u="none" cap="none" strike="noStrike">
              <a:solidFill>
                <a:srgbClr val="000000"/>
              </a:solidFill>
              <a:latin typeface="Arial"/>
              <a:ea typeface="Arial"/>
              <a:cs typeface="Arial"/>
              <a:sym typeface="Arial"/>
            </a:endParaRPr>
          </a:p>
        </p:txBody>
      </p:sp>
      <p:sp>
        <p:nvSpPr>
          <p:cNvPr id="106" name="Google Shape;106;p2"/>
          <p:cNvSpPr txBox="1"/>
          <p:nvPr/>
        </p:nvSpPr>
        <p:spPr>
          <a:xfrm>
            <a:off x="3798787" y="4193998"/>
            <a:ext cx="45945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nl-NL" sz="2400" u="none" cap="none" strike="noStrike">
                <a:solidFill>
                  <a:schemeClr val="lt1"/>
                </a:solidFill>
                <a:latin typeface="Rubik SemiBold"/>
                <a:ea typeface="Rubik SemiBold"/>
                <a:cs typeface="Rubik SemiBold"/>
                <a:sym typeface="Rubik SemiBold"/>
              </a:rPr>
              <a:t>Een vakjury die je tips geeft om beter te worden</a:t>
            </a:r>
            <a:endParaRPr b="0" i="0" sz="1400" u="none" cap="none" strike="noStrike">
              <a:solidFill>
                <a:srgbClr val="000000"/>
              </a:solidFill>
              <a:latin typeface="Arial"/>
              <a:ea typeface="Arial"/>
              <a:cs typeface="Arial"/>
              <a:sym typeface="Arial"/>
            </a:endParaRPr>
          </a:p>
        </p:txBody>
      </p:sp>
      <p:sp>
        <p:nvSpPr>
          <p:cNvPr id="107" name="Google Shape;107;p2"/>
          <p:cNvSpPr txBox="1"/>
          <p:nvPr/>
        </p:nvSpPr>
        <p:spPr>
          <a:xfrm>
            <a:off x="3214353" y="2478549"/>
            <a:ext cx="57633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nl-NL" sz="2400" u="none" cap="none" strike="noStrike">
                <a:solidFill>
                  <a:schemeClr val="lt1"/>
                </a:solidFill>
                <a:latin typeface="Rubik SemiBold"/>
                <a:ea typeface="Rubik SemiBold"/>
                <a:cs typeface="Rubik SemiBold"/>
                <a:sym typeface="Rubik SemiBold"/>
              </a:rPr>
              <a:t>VIP-middag voor</a:t>
            </a:r>
            <a:r>
              <a:rPr lang="nl-NL"/>
              <a:t> </a:t>
            </a:r>
            <a:r>
              <a:rPr b="1" i="0" lang="nl-NL" sz="2400" u="none" cap="none" strike="noStrike">
                <a:solidFill>
                  <a:schemeClr val="lt1"/>
                </a:solidFill>
                <a:latin typeface="Rubik SemiBold"/>
                <a:ea typeface="Rubik SemiBold"/>
                <a:cs typeface="Rubik SemiBold"/>
                <a:sym typeface="Rubik SemiBold"/>
              </a:rPr>
              <a:t> finalisten</a:t>
            </a:r>
            <a:endParaRPr b="0" i="0" sz="1400" u="none" cap="none" strike="noStrike">
              <a:solidFill>
                <a:srgbClr val="000000"/>
              </a:solidFill>
              <a:latin typeface="Arial"/>
              <a:ea typeface="Arial"/>
              <a:cs typeface="Arial"/>
              <a:sym typeface="Arial"/>
            </a:endParaRPr>
          </a:p>
        </p:txBody>
      </p:sp>
      <p:sp>
        <p:nvSpPr>
          <p:cNvPr id="108" name="Google Shape;108;p2"/>
          <p:cNvSpPr txBox="1"/>
          <p:nvPr/>
        </p:nvSpPr>
        <p:spPr>
          <a:xfrm>
            <a:off x="3797196" y="5409991"/>
            <a:ext cx="45945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lang="nl-NL" sz="2400">
                <a:solidFill>
                  <a:schemeClr val="lt1"/>
                </a:solidFill>
                <a:latin typeface="Rubik SemiBold"/>
                <a:ea typeface="Rubik SemiBold"/>
                <a:cs typeface="Rubik SemiBold"/>
                <a:sym typeface="Rubik SemiBold"/>
              </a:rPr>
              <a:t>Anonieme jurering </a:t>
            </a:r>
            <a:endParaRPr b="0" i="0" sz="1400" u="none" cap="none" strike="noStrike">
              <a:solidFill>
                <a:srgbClr val="000000"/>
              </a:solidFill>
              <a:latin typeface="Arial"/>
              <a:ea typeface="Arial"/>
              <a:cs typeface="Arial"/>
              <a:sym typeface="Arial"/>
            </a:endParaRPr>
          </a:p>
        </p:txBody>
      </p:sp>
      <p:pic>
        <p:nvPicPr>
          <p:cNvPr descr="Afbeelding met tekst, Lettertype, Graphics, grafische vormgeving&#10;&#10;Automatisch gegenereerde beschrijving" id="109" name="Google Shape;109;p2"/>
          <p:cNvPicPr preferRelativeResize="0"/>
          <p:nvPr/>
        </p:nvPicPr>
        <p:blipFill rotWithShape="1">
          <a:blip r:embed="rId5">
            <a:alphaModFix/>
          </a:blip>
          <a:srcRect b="0" l="0" r="0" t="0"/>
          <a:stretch/>
        </p:blipFill>
        <p:spPr>
          <a:xfrm>
            <a:off x="831650" y="674220"/>
            <a:ext cx="2222549" cy="179098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3"/>
          <p:cNvSpPr/>
          <p:nvPr/>
        </p:nvSpPr>
        <p:spPr>
          <a:xfrm>
            <a:off x="0" y="0"/>
            <a:ext cx="12192000" cy="6858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grpSp>
        <p:nvGrpSpPr>
          <p:cNvPr id="116" name="Google Shape;116;p3"/>
          <p:cNvGrpSpPr/>
          <p:nvPr/>
        </p:nvGrpSpPr>
        <p:grpSpPr>
          <a:xfrm>
            <a:off x="497110" y="215261"/>
            <a:ext cx="11262104" cy="6242645"/>
            <a:chOff x="0" y="-85725"/>
            <a:chExt cx="4449314" cy="2466279"/>
          </a:xfrm>
        </p:grpSpPr>
        <p:sp>
          <p:nvSpPr>
            <p:cNvPr id="117" name="Google Shape;117;p3"/>
            <p:cNvSpPr/>
            <p:nvPr/>
          </p:nvSpPr>
          <p:spPr>
            <a:xfrm>
              <a:off x="0" y="0"/>
              <a:ext cx="4449314" cy="2380554"/>
            </a:xfrm>
            <a:custGeom>
              <a:rect b="b" l="l" r="r" t="t"/>
              <a:pathLst>
                <a:path extrusionOk="0" h="2380554" w="4449314">
                  <a:moveTo>
                    <a:pt x="0" y="0"/>
                  </a:moveTo>
                  <a:lnTo>
                    <a:pt x="4449314" y="0"/>
                  </a:lnTo>
                  <a:lnTo>
                    <a:pt x="4449314" y="2380554"/>
                  </a:lnTo>
                  <a:lnTo>
                    <a:pt x="0" y="2380554"/>
                  </a:lnTo>
                  <a:close/>
                </a:path>
              </a:pathLst>
            </a:custGeom>
            <a:solidFill>
              <a:srgbClr val="E3061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18" name="Google Shape;118;p3"/>
            <p:cNvSpPr txBox="1"/>
            <p:nvPr/>
          </p:nvSpPr>
          <p:spPr>
            <a:xfrm>
              <a:off x="0" y="-85725"/>
              <a:ext cx="4449314" cy="2466279"/>
            </a:xfrm>
            <a:prstGeom prst="rect">
              <a:avLst/>
            </a:prstGeom>
            <a:noFill/>
            <a:ln>
              <a:noFill/>
            </a:ln>
          </p:spPr>
          <p:txBody>
            <a:bodyPr anchorCtr="0" anchor="ctr" bIns="33850" lIns="33850" spcFirstLastPara="1" rIns="33850" wrap="square" tIns="33850">
              <a:noAutofit/>
            </a:bodyPr>
            <a:lstStyle/>
            <a:p>
              <a:pPr indent="0" lvl="0" marL="0" marR="0" rtl="0" algn="ctr">
                <a:lnSpc>
                  <a:spcPct val="207583"/>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grpSp>
      <p:sp>
        <p:nvSpPr>
          <p:cNvPr id="119" name="Google Shape;119;p3"/>
          <p:cNvSpPr txBox="1"/>
          <p:nvPr/>
        </p:nvSpPr>
        <p:spPr>
          <a:xfrm>
            <a:off x="685800" y="1263410"/>
            <a:ext cx="4447077" cy="454355"/>
          </a:xfrm>
          <a:prstGeom prst="rect">
            <a:avLst/>
          </a:prstGeom>
          <a:noFill/>
          <a:ln>
            <a:noFill/>
          </a:ln>
        </p:spPr>
        <p:txBody>
          <a:bodyPr anchorCtr="0" anchor="t" bIns="0" lIns="0" spcFirstLastPara="1" rIns="0" wrap="square" tIns="0">
            <a:spAutoFit/>
          </a:bodyPr>
          <a:lstStyle/>
          <a:p>
            <a:pPr indent="0" lvl="0" marL="0" marR="0" rtl="0" algn="l">
              <a:lnSpc>
                <a:spcPct val="143572"/>
              </a:lnSpc>
              <a:spcBef>
                <a:spcPts val="0"/>
              </a:spcBef>
              <a:spcAft>
                <a:spcPts val="0"/>
              </a:spcAft>
              <a:buClr>
                <a:srgbClr val="000000"/>
              </a:buClr>
              <a:buSzPts val="2715"/>
              <a:buFont typeface="Arial"/>
              <a:buNone/>
            </a:pPr>
            <a:r>
              <a:t/>
            </a:r>
            <a:endParaRPr b="1" i="0" sz="2715" u="none" cap="none" strike="noStrike">
              <a:solidFill>
                <a:srgbClr val="FCF4F4"/>
              </a:solidFill>
              <a:latin typeface="Arimo"/>
              <a:ea typeface="Arimo"/>
              <a:cs typeface="Arimo"/>
              <a:sym typeface="Arimo"/>
            </a:endParaRPr>
          </a:p>
        </p:txBody>
      </p:sp>
      <p:sp>
        <p:nvSpPr>
          <p:cNvPr id="120" name="Google Shape;120;p3"/>
          <p:cNvSpPr txBox="1"/>
          <p:nvPr/>
        </p:nvSpPr>
        <p:spPr>
          <a:xfrm>
            <a:off x="6757102" y="772264"/>
            <a:ext cx="4681107" cy="1260666"/>
          </a:xfrm>
          <a:prstGeom prst="rect">
            <a:avLst/>
          </a:prstGeom>
          <a:noFill/>
          <a:ln>
            <a:noFill/>
          </a:ln>
        </p:spPr>
        <p:txBody>
          <a:bodyPr anchorCtr="0" anchor="t" bIns="0" lIns="0" spcFirstLastPara="1" rIns="0" wrap="square" tIns="0">
            <a:spAutoFit/>
          </a:bodyPr>
          <a:lstStyle/>
          <a:p>
            <a:pPr indent="0" lvl="0" marL="0" marR="0" rtl="0" algn="l">
              <a:lnSpc>
                <a:spcPct val="124549"/>
              </a:lnSpc>
              <a:spcBef>
                <a:spcPts val="0"/>
              </a:spcBef>
              <a:spcAft>
                <a:spcPts val="0"/>
              </a:spcAft>
              <a:buClr>
                <a:srgbClr val="000000"/>
              </a:buClr>
              <a:buSzPts val="2000"/>
              <a:buFont typeface="Arial"/>
              <a:buNone/>
            </a:pPr>
            <a:r>
              <a:rPr b="1" i="0" lang="nl-NL" sz="2000" u="sng" cap="none" strike="noStrike">
                <a:solidFill>
                  <a:srgbClr val="FCF4F4"/>
                </a:solidFill>
                <a:latin typeface="Rubik SemiBold"/>
                <a:ea typeface="Rubik SemiBold"/>
                <a:cs typeface="Rubik SemiBold"/>
                <a:sym typeface="Rubik SemiBold"/>
              </a:rPr>
              <a:t>Niveau 2:</a:t>
            </a:r>
            <a:endParaRPr b="0" i="0" sz="1400" u="none" cap="none" strike="noStrike">
              <a:solidFill>
                <a:srgbClr val="000000"/>
              </a:solidFill>
              <a:latin typeface="Arial"/>
              <a:ea typeface="Arial"/>
              <a:cs typeface="Arial"/>
              <a:sym typeface="Arial"/>
            </a:endParaRPr>
          </a:p>
          <a:p>
            <a:pPr indent="0" lvl="0" marL="0" marR="0" rtl="0" algn="l">
              <a:lnSpc>
                <a:spcPct val="124549"/>
              </a:lnSpc>
              <a:spcBef>
                <a:spcPts val="0"/>
              </a:spcBef>
              <a:spcAft>
                <a:spcPts val="0"/>
              </a:spcAft>
              <a:buClr>
                <a:srgbClr val="000000"/>
              </a:buClr>
              <a:buSzPts val="2000"/>
              <a:buFont typeface="Arial"/>
              <a:buNone/>
            </a:pPr>
            <a:r>
              <a:rPr b="1" i="0" lang="nl-NL" sz="2000" u="none" cap="none" strike="noStrike">
                <a:solidFill>
                  <a:srgbClr val="FCF4F4"/>
                </a:solidFill>
                <a:latin typeface="Rubik SemiBold"/>
                <a:ea typeface="Rubik SemiBold"/>
                <a:cs typeface="Rubik SemiBold"/>
                <a:sym typeface="Rubik SemiBold"/>
              </a:rPr>
              <a:t>- Uitvoerend broodbakker</a:t>
            </a:r>
            <a:endParaRPr b="0" i="0" sz="1400" u="none" cap="none" strike="noStrike">
              <a:solidFill>
                <a:srgbClr val="000000"/>
              </a:solidFill>
              <a:latin typeface="Arial"/>
              <a:ea typeface="Arial"/>
              <a:cs typeface="Arial"/>
              <a:sym typeface="Arial"/>
            </a:endParaRPr>
          </a:p>
          <a:p>
            <a:pPr indent="0" lvl="0" marL="0" marR="0" rtl="0" algn="l">
              <a:lnSpc>
                <a:spcPct val="124549"/>
              </a:lnSpc>
              <a:spcBef>
                <a:spcPts val="0"/>
              </a:spcBef>
              <a:spcAft>
                <a:spcPts val="0"/>
              </a:spcAft>
              <a:buClr>
                <a:srgbClr val="000000"/>
              </a:buClr>
              <a:buSzPts val="2000"/>
              <a:buFont typeface="Arial"/>
              <a:buNone/>
            </a:pPr>
            <a:r>
              <a:rPr b="1" i="0" lang="nl-NL" sz="2000" u="none" cap="none" strike="noStrike">
                <a:solidFill>
                  <a:srgbClr val="FCF4F4"/>
                </a:solidFill>
                <a:latin typeface="Rubik SemiBold"/>
                <a:ea typeface="Rubik SemiBold"/>
                <a:cs typeface="Rubik SemiBold"/>
                <a:sym typeface="Rubik SemiBold"/>
              </a:rPr>
              <a:t>- Uitvoerend banketbakker</a:t>
            </a:r>
            <a:endParaRPr b="0" i="0" sz="1400" u="none" cap="none" strike="noStrike">
              <a:solidFill>
                <a:srgbClr val="000000"/>
              </a:solidFill>
              <a:latin typeface="Arial"/>
              <a:ea typeface="Arial"/>
              <a:cs typeface="Arial"/>
              <a:sym typeface="Arial"/>
            </a:endParaRPr>
          </a:p>
          <a:p>
            <a:pPr indent="0" lvl="0" marL="0" marR="0" rtl="0" algn="l">
              <a:lnSpc>
                <a:spcPct val="124549"/>
              </a:lnSpc>
              <a:spcBef>
                <a:spcPts val="0"/>
              </a:spcBef>
              <a:spcAft>
                <a:spcPts val="0"/>
              </a:spcAft>
              <a:buClr>
                <a:srgbClr val="000000"/>
              </a:buClr>
              <a:buSzPts val="2000"/>
              <a:buFont typeface="Arial"/>
              <a:buNone/>
            </a:pPr>
            <a:r>
              <a:rPr b="1" i="0" lang="nl-NL" sz="2000" u="none" cap="none" strike="noStrike">
                <a:solidFill>
                  <a:srgbClr val="FCF4F4"/>
                </a:solidFill>
                <a:latin typeface="Rubik SemiBold"/>
                <a:ea typeface="Rubik SemiBold"/>
                <a:cs typeface="Rubik SemiBold"/>
                <a:sym typeface="Rubik SemiBold"/>
              </a:rPr>
              <a:t>- Uitvoerend brood- en banketbakker</a:t>
            </a:r>
            <a:endParaRPr b="0" i="0" sz="1400" u="none" cap="none" strike="noStrike">
              <a:solidFill>
                <a:srgbClr val="000000"/>
              </a:solidFill>
              <a:latin typeface="Arial"/>
              <a:ea typeface="Arial"/>
              <a:cs typeface="Arial"/>
              <a:sym typeface="Arial"/>
            </a:endParaRPr>
          </a:p>
        </p:txBody>
      </p:sp>
      <p:sp>
        <p:nvSpPr>
          <p:cNvPr id="121" name="Google Shape;121;p3"/>
          <p:cNvSpPr txBox="1"/>
          <p:nvPr/>
        </p:nvSpPr>
        <p:spPr>
          <a:xfrm>
            <a:off x="6757102" y="2794018"/>
            <a:ext cx="5655860" cy="1581267"/>
          </a:xfrm>
          <a:prstGeom prst="rect">
            <a:avLst/>
          </a:prstGeom>
          <a:noFill/>
          <a:ln>
            <a:noFill/>
          </a:ln>
        </p:spPr>
        <p:txBody>
          <a:bodyPr anchorCtr="0" anchor="t" bIns="0" lIns="0" spcFirstLastPara="1" rIns="0" wrap="square" tIns="0">
            <a:spAutoFit/>
          </a:bodyPr>
          <a:lstStyle/>
          <a:p>
            <a:pPr indent="0" lvl="0" marL="0" marR="0" rtl="0" algn="l">
              <a:lnSpc>
                <a:spcPct val="124549"/>
              </a:lnSpc>
              <a:spcBef>
                <a:spcPts val="0"/>
              </a:spcBef>
              <a:spcAft>
                <a:spcPts val="0"/>
              </a:spcAft>
              <a:buClr>
                <a:srgbClr val="000000"/>
              </a:buClr>
              <a:buSzPts val="2000"/>
              <a:buFont typeface="Arial"/>
              <a:buNone/>
            </a:pPr>
            <a:r>
              <a:rPr b="1" i="0" lang="nl-NL" sz="2000" u="sng" cap="none" strike="noStrike">
                <a:solidFill>
                  <a:srgbClr val="FCF4F4"/>
                </a:solidFill>
                <a:latin typeface="Rubik SemiBold"/>
                <a:ea typeface="Rubik SemiBold"/>
                <a:cs typeface="Rubik SemiBold"/>
                <a:sym typeface="Rubik SemiBold"/>
              </a:rPr>
              <a:t>Niveau 3:</a:t>
            </a:r>
            <a:endParaRPr b="0" i="0" sz="1400" u="none" cap="none" strike="noStrike">
              <a:solidFill>
                <a:srgbClr val="000000"/>
              </a:solidFill>
              <a:latin typeface="Arial"/>
              <a:ea typeface="Arial"/>
              <a:cs typeface="Arial"/>
              <a:sym typeface="Arial"/>
            </a:endParaRPr>
          </a:p>
          <a:p>
            <a:pPr indent="0" lvl="0" marL="0" marR="0" rtl="0" algn="l">
              <a:lnSpc>
                <a:spcPct val="124549"/>
              </a:lnSpc>
              <a:spcBef>
                <a:spcPts val="0"/>
              </a:spcBef>
              <a:spcAft>
                <a:spcPts val="0"/>
              </a:spcAft>
              <a:buClr>
                <a:srgbClr val="000000"/>
              </a:buClr>
              <a:buSzPts val="2000"/>
              <a:buFont typeface="Arial"/>
              <a:buNone/>
            </a:pPr>
            <a:r>
              <a:rPr b="1" i="0" lang="nl-NL" sz="2000" u="none" cap="none" strike="noStrike">
                <a:solidFill>
                  <a:srgbClr val="FCF4F4"/>
                </a:solidFill>
                <a:latin typeface="Rubik SemiBold"/>
                <a:ea typeface="Rubik SemiBold"/>
                <a:cs typeface="Rubik SemiBold"/>
                <a:sym typeface="Rubik SemiBold"/>
              </a:rPr>
              <a:t>- Zelfstandig werkend broodbakker</a:t>
            </a:r>
            <a:endParaRPr b="0" i="0" sz="1400" u="none" cap="none" strike="noStrike">
              <a:solidFill>
                <a:srgbClr val="000000"/>
              </a:solidFill>
              <a:latin typeface="Arial"/>
              <a:ea typeface="Arial"/>
              <a:cs typeface="Arial"/>
              <a:sym typeface="Arial"/>
            </a:endParaRPr>
          </a:p>
          <a:p>
            <a:pPr indent="0" lvl="0" marL="0" marR="0" rtl="0" algn="l">
              <a:lnSpc>
                <a:spcPct val="124549"/>
              </a:lnSpc>
              <a:spcBef>
                <a:spcPts val="0"/>
              </a:spcBef>
              <a:spcAft>
                <a:spcPts val="0"/>
              </a:spcAft>
              <a:buClr>
                <a:srgbClr val="000000"/>
              </a:buClr>
              <a:buSzPts val="2000"/>
              <a:buFont typeface="Arial"/>
              <a:buNone/>
            </a:pPr>
            <a:r>
              <a:rPr b="1" i="0" lang="nl-NL" sz="2000" u="none" cap="none" strike="noStrike">
                <a:solidFill>
                  <a:srgbClr val="FCF4F4"/>
                </a:solidFill>
                <a:latin typeface="Rubik SemiBold"/>
                <a:ea typeface="Rubik SemiBold"/>
                <a:cs typeface="Rubik SemiBold"/>
                <a:sym typeface="Rubik SemiBold"/>
              </a:rPr>
              <a:t>- Zelfstandig werkend banketbakker</a:t>
            </a:r>
            <a:endParaRPr b="0" i="0" sz="1400" u="none" cap="none" strike="noStrike">
              <a:solidFill>
                <a:srgbClr val="000000"/>
              </a:solidFill>
              <a:latin typeface="Arial"/>
              <a:ea typeface="Arial"/>
              <a:cs typeface="Arial"/>
              <a:sym typeface="Arial"/>
            </a:endParaRPr>
          </a:p>
          <a:p>
            <a:pPr indent="0" lvl="0" marL="0" marR="0" rtl="0" algn="l">
              <a:lnSpc>
                <a:spcPct val="124549"/>
              </a:lnSpc>
              <a:spcBef>
                <a:spcPts val="0"/>
              </a:spcBef>
              <a:spcAft>
                <a:spcPts val="0"/>
              </a:spcAft>
              <a:buClr>
                <a:srgbClr val="000000"/>
              </a:buClr>
              <a:buSzPts val="2000"/>
              <a:buFont typeface="Arial"/>
              <a:buNone/>
            </a:pPr>
            <a:r>
              <a:rPr b="1" i="0" lang="nl-NL" sz="2000" u="none" cap="none" strike="noStrike">
                <a:solidFill>
                  <a:srgbClr val="FCF4F4"/>
                </a:solidFill>
                <a:latin typeface="Rubik SemiBold"/>
                <a:ea typeface="Rubik SemiBold"/>
                <a:cs typeface="Rubik SemiBold"/>
                <a:sym typeface="Rubik SemiBold"/>
              </a:rPr>
              <a:t>- Zelfstandig werkend brood- en </a:t>
            </a:r>
            <a:endParaRPr b="0" i="0" sz="1400" u="none" cap="none" strike="noStrike">
              <a:solidFill>
                <a:srgbClr val="000000"/>
              </a:solidFill>
              <a:latin typeface="Arial"/>
              <a:ea typeface="Arial"/>
              <a:cs typeface="Arial"/>
              <a:sym typeface="Arial"/>
            </a:endParaRPr>
          </a:p>
          <a:p>
            <a:pPr indent="0" lvl="0" marL="0" marR="0" rtl="0" algn="l">
              <a:lnSpc>
                <a:spcPct val="124549"/>
              </a:lnSpc>
              <a:spcBef>
                <a:spcPts val="0"/>
              </a:spcBef>
              <a:spcAft>
                <a:spcPts val="0"/>
              </a:spcAft>
              <a:buClr>
                <a:srgbClr val="000000"/>
              </a:buClr>
              <a:buSzPts val="2000"/>
              <a:buFont typeface="Arial"/>
              <a:buNone/>
            </a:pPr>
            <a:r>
              <a:rPr b="1" i="0" lang="nl-NL" sz="2000" u="none" cap="none" strike="noStrike">
                <a:solidFill>
                  <a:srgbClr val="FCF4F4"/>
                </a:solidFill>
                <a:latin typeface="Rubik SemiBold"/>
                <a:ea typeface="Rubik SemiBold"/>
                <a:cs typeface="Rubik SemiBold"/>
                <a:sym typeface="Rubik SemiBold"/>
              </a:rPr>
              <a:t>  banketbakker</a:t>
            </a:r>
            <a:endParaRPr b="0" i="0" sz="1400" u="none" cap="none" strike="noStrike">
              <a:solidFill>
                <a:srgbClr val="000000"/>
              </a:solidFill>
              <a:latin typeface="Arial"/>
              <a:ea typeface="Arial"/>
              <a:cs typeface="Arial"/>
              <a:sym typeface="Arial"/>
            </a:endParaRPr>
          </a:p>
        </p:txBody>
      </p:sp>
      <p:sp>
        <p:nvSpPr>
          <p:cNvPr id="122" name="Google Shape;122;p3"/>
          <p:cNvSpPr txBox="1"/>
          <p:nvPr/>
        </p:nvSpPr>
        <p:spPr>
          <a:xfrm>
            <a:off x="6757102" y="4831088"/>
            <a:ext cx="3083943" cy="949362"/>
          </a:xfrm>
          <a:prstGeom prst="rect">
            <a:avLst/>
          </a:prstGeom>
          <a:noFill/>
          <a:ln>
            <a:noFill/>
          </a:ln>
        </p:spPr>
        <p:txBody>
          <a:bodyPr anchorCtr="0" anchor="t" bIns="0" lIns="0" spcFirstLastPara="1" rIns="0" wrap="square" tIns="0">
            <a:spAutoFit/>
          </a:bodyPr>
          <a:lstStyle/>
          <a:p>
            <a:pPr indent="0" lvl="0" marL="0" marR="0" rtl="0" algn="l">
              <a:lnSpc>
                <a:spcPct val="124549"/>
              </a:lnSpc>
              <a:spcBef>
                <a:spcPts val="0"/>
              </a:spcBef>
              <a:spcAft>
                <a:spcPts val="0"/>
              </a:spcAft>
              <a:buClr>
                <a:srgbClr val="000000"/>
              </a:buClr>
              <a:buSzPts val="2000"/>
              <a:buFont typeface="Arial"/>
              <a:buNone/>
            </a:pPr>
            <a:r>
              <a:rPr b="1" i="0" lang="nl-NL" sz="2000" u="sng" cap="none" strike="noStrike">
                <a:solidFill>
                  <a:srgbClr val="FCF4F4"/>
                </a:solidFill>
                <a:latin typeface="Rubik SemiBold"/>
                <a:ea typeface="Rubik SemiBold"/>
                <a:cs typeface="Rubik SemiBold"/>
                <a:sym typeface="Rubik SemiBold"/>
              </a:rPr>
              <a:t>Niveau 4:</a:t>
            </a:r>
            <a:endParaRPr b="0" i="0" sz="1400" u="none" cap="none" strike="noStrike">
              <a:solidFill>
                <a:srgbClr val="000000"/>
              </a:solidFill>
              <a:latin typeface="Arial"/>
              <a:ea typeface="Arial"/>
              <a:cs typeface="Arial"/>
              <a:sym typeface="Arial"/>
            </a:endParaRPr>
          </a:p>
          <a:p>
            <a:pPr indent="0" lvl="0" marL="0" marR="0" rtl="0" algn="l">
              <a:lnSpc>
                <a:spcPct val="124549"/>
              </a:lnSpc>
              <a:spcBef>
                <a:spcPts val="0"/>
              </a:spcBef>
              <a:spcAft>
                <a:spcPts val="0"/>
              </a:spcAft>
              <a:buClr>
                <a:srgbClr val="000000"/>
              </a:buClr>
              <a:buSzPts val="2000"/>
              <a:buFont typeface="Arial"/>
              <a:buNone/>
            </a:pPr>
            <a:r>
              <a:rPr b="1" i="0" lang="nl-NL" sz="2000" u="none" cap="none" strike="noStrike">
                <a:solidFill>
                  <a:srgbClr val="FCF4F4"/>
                </a:solidFill>
                <a:latin typeface="Rubik SemiBold"/>
                <a:ea typeface="Rubik SemiBold"/>
                <a:cs typeface="Rubik SemiBold"/>
                <a:sym typeface="Rubik SemiBold"/>
              </a:rPr>
              <a:t>- Patisserie</a:t>
            </a:r>
            <a:endParaRPr b="0" i="0" sz="1400" u="none" cap="none" strike="noStrike">
              <a:solidFill>
                <a:srgbClr val="000000"/>
              </a:solidFill>
              <a:latin typeface="Arial"/>
              <a:ea typeface="Arial"/>
              <a:cs typeface="Arial"/>
              <a:sym typeface="Arial"/>
            </a:endParaRPr>
          </a:p>
          <a:p>
            <a:pPr indent="0" lvl="0" marL="0" marR="0" rtl="0" algn="l">
              <a:lnSpc>
                <a:spcPct val="124549"/>
              </a:lnSpc>
              <a:spcBef>
                <a:spcPts val="0"/>
              </a:spcBef>
              <a:spcAft>
                <a:spcPts val="0"/>
              </a:spcAft>
              <a:buClr>
                <a:srgbClr val="000000"/>
              </a:buClr>
              <a:buSzPts val="2000"/>
              <a:buFont typeface="Arial"/>
              <a:buNone/>
            </a:pPr>
            <a:r>
              <a:rPr b="1" i="0" lang="nl-NL" sz="2000" u="none" cap="none" strike="noStrike">
                <a:solidFill>
                  <a:srgbClr val="FCF4F4"/>
                </a:solidFill>
                <a:latin typeface="Rubik SemiBold"/>
                <a:ea typeface="Rubik SemiBold"/>
                <a:cs typeface="Rubik SemiBold"/>
                <a:sym typeface="Rubik SemiBold"/>
              </a:rPr>
              <a:t>- Boulangerie</a:t>
            </a:r>
            <a:endParaRPr b="0" i="0" sz="1400" u="none" cap="none" strike="noStrike">
              <a:solidFill>
                <a:srgbClr val="000000"/>
              </a:solidFill>
              <a:latin typeface="Arial"/>
              <a:ea typeface="Arial"/>
              <a:cs typeface="Arial"/>
              <a:sym typeface="Arial"/>
            </a:endParaRPr>
          </a:p>
        </p:txBody>
      </p:sp>
      <p:sp>
        <p:nvSpPr>
          <p:cNvPr id="123" name="Google Shape;123;p3"/>
          <p:cNvSpPr txBox="1"/>
          <p:nvPr/>
        </p:nvSpPr>
        <p:spPr>
          <a:xfrm>
            <a:off x="685800" y="1263410"/>
            <a:ext cx="4447077" cy="454355"/>
          </a:xfrm>
          <a:prstGeom prst="rect">
            <a:avLst/>
          </a:prstGeom>
          <a:noFill/>
          <a:ln>
            <a:noFill/>
          </a:ln>
        </p:spPr>
        <p:txBody>
          <a:bodyPr anchorCtr="0" anchor="t" bIns="0" lIns="0" spcFirstLastPara="1" rIns="0" wrap="square" tIns="0">
            <a:spAutoFit/>
          </a:bodyPr>
          <a:lstStyle/>
          <a:p>
            <a:pPr indent="0" lvl="0" marL="0" marR="0" rtl="0" algn="l">
              <a:lnSpc>
                <a:spcPct val="143572"/>
              </a:lnSpc>
              <a:spcBef>
                <a:spcPts val="0"/>
              </a:spcBef>
              <a:spcAft>
                <a:spcPts val="0"/>
              </a:spcAft>
              <a:buClr>
                <a:srgbClr val="000000"/>
              </a:buClr>
              <a:buSzPts val="2715"/>
              <a:buFont typeface="Arial"/>
              <a:buNone/>
            </a:pPr>
            <a:r>
              <a:t/>
            </a:r>
            <a:endParaRPr b="1" i="0" sz="2715" u="none" cap="none" strike="noStrike">
              <a:solidFill>
                <a:srgbClr val="FCF4F4"/>
              </a:solidFill>
              <a:latin typeface="Arimo"/>
              <a:ea typeface="Arimo"/>
              <a:cs typeface="Arimo"/>
              <a:sym typeface="Arimo"/>
            </a:endParaRPr>
          </a:p>
        </p:txBody>
      </p:sp>
      <p:sp>
        <p:nvSpPr>
          <p:cNvPr id="124" name="Google Shape;124;p3"/>
          <p:cNvSpPr txBox="1"/>
          <p:nvPr/>
        </p:nvSpPr>
        <p:spPr>
          <a:xfrm>
            <a:off x="2711823" y="1915063"/>
            <a:ext cx="3607800" cy="1077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nl-NL" sz="3200" u="none" cap="none" strike="noStrike">
                <a:solidFill>
                  <a:schemeClr val="lt1"/>
                </a:solidFill>
                <a:latin typeface="Rubik SemiBold"/>
                <a:ea typeface="Rubik SemiBold"/>
                <a:cs typeface="Rubik SemiBold"/>
                <a:sym typeface="Rubik SemiBold"/>
              </a:rPr>
              <a:t>In welke klasse kan ik meedoen?</a:t>
            </a:r>
            <a:endParaRPr b="0" i="0" sz="1400" u="none" cap="none" strike="noStrike">
              <a:solidFill>
                <a:srgbClr val="000000"/>
              </a:solidFill>
              <a:latin typeface="Arial"/>
              <a:ea typeface="Arial"/>
              <a:cs typeface="Arial"/>
              <a:sym typeface="Arial"/>
            </a:endParaRPr>
          </a:p>
        </p:txBody>
      </p:sp>
      <p:pic>
        <p:nvPicPr>
          <p:cNvPr descr="Afbeelding met persoon, kleding, voedsel, muur&#10;&#10;Door AI gegenereerde inhoud is mogelijk onjuist." id="125" name="Google Shape;125;p3"/>
          <p:cNvPicPr preferRelativeResize="0"/>
          <p:nvPr/>
        </p:nvPicPr>
        <p:blipFill rotWithShape="1">
          <a:blip r:embed="rId4">
            <a:alphaModFix/>
          </a:blip>
          <a:srcRect b="0" l="0" r="0" t="0"/>
          <a:stretch/>
        </p:blipFill>
        <p:spPr>
          <a:xfrm>
            <a:off x="685799" y="3189650"/>
            <a:ext cx="4447077" cy="2966165"/>
          </a:xfrm>
          <a:prstGeom prst="rect">
            <a:avLst/>
          </a:prstGeom>
          <a:noFill/>
          <a:ln>
            <a:noFill/>
          </a:ln>
        </p:spPr>
      </p:pic>
      <p:pic>
        <p:nvPicPr>
          <p:cNvPr descr="Afbeelding met tekst, Lettertype, Graphics, grafische vormgeving&#10;&#10;Automatisch gegenereerde beschrijving" id="126" name="Google Shape;126;p3"/>
          <p:cNvPicPr preferRelativeResize="0"/>
          <p:nvPr/>
        </p:nvPicPr>
        <p:blipFill rotWithShape="1">
          <a:blip r:embed="rId5">
            <a:alphaModFix/>
          </a:blip>
          <a:srcRect b="0" l="0" r="0" t="0"/>
          <a:stretch/>
        </p:blipFill>
        <p:spPr>
          <a:xfrm>
            <a:off x="831650" y="674220"/>
            <a:ext cx="2222549" cy="179098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pic>
        <p:nvPicPr>
          <p:cNvPr descr="Afbeelding met tekst, Lettertype, Graphics, grafische vormgeving&#10;&#10;Automatisch gegenereerde beschrijving" id="132" name="Google Shape;132;p4"/>
          <p:cNvPicPr preferRelativeResize="0"/>
          <p:nvPr/>
        </p:nvPicPr>
        <p:blipFill rotWithShape="1">
          <a:blip r:embed="rId3">
            <a:alphaModFix/>
          </a:blip>
          <a:srcRect b="0" l="0" r="0" t="0"/>
          <a:stretch/>
        </p:blipFill>
        <p:spPr>
          <a:xfrm>
            <a:off x="596786" y="5335929"/>
            <a:ext cx="1221307" cy="984165"/>
          </a:xfrm>
          <a:prstGeom prst="rect">
            <a:avLst/>
          </a:prstGeom>
          <a:noFill/>
          <a:ln>
            <a:noFill/>
          </a:ln>
        </p:spPr>
      </p:pic>
      <p:sp>
        <p:nvSpPr>
          <p:cNvPr id="133" name="Google Shape;133;p4"/>
          <p:cNvSpPr txBox="1"/>
          <p:nvPr/>
        </p:nvSpPr>
        <p:spPr>
          <a:xfrm>
            <a:off x="2087869" y="838594"/>
            <a:ext cx="2420136"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nl-NL" sz="3200" u="none" cap="none" strike="noStrike">
                <a:solidFill>
                  <a:schemeClr val="lt1"/>
                </a:solidFill>
                <a:latin typeface="Rubik SemiBold"/>
                <a:ea typeface="Rubik SemiBold"/>
                <a:cs typeface="Rubik SemiBold"/>
                <a:sym typeface="Rubik SemiBold"/>
              </a:rPr>
              <a:t>De klassen</a:t>
            </a:r>
            <a:endParaRPr b="0" i="0" sz="1400" u="none" cap="none" strike="noStrike">
              <a:solidFill>
                <a:srgbClr val="000000"/>
              </a:solidFill>
              <a:latin typeface="Arial"/>
              <a:ea typeface="Arial"/>
              <a:cs typeface="Arial"/>
              <a:sym typeface="Arial"/>
            </a:endParaRPr>
          </a:p>
        </p:txBody>
      </p:sp>
      <p:sp>
        <p:nvSpPr>
          <p:cNvPr id="134" name="Google Shape;134;p4"/>
          <p:cNvSpPr txBox="1"/>
          <p:nvPr/>
        </p:nvSpPr>
        <p:spPr>
          <a:xfrm>
            <a:off x="935444" y="1902341"/>
            <a:ext cx="4938242" cy="489364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nl-NL" sz="2000" u="none" cap="none" strike="noStrike">
                <a:solidFill>
                  <a:schemeClr val="lt1"/>
                </a:solidFill>
                <a:latin typeface="Rubik SemiBold"/>
                <a:ea typeface="Rubik SemiBold"/>
                <a:cs typeface="Rubik SemiBold"/>
                <a:sym typeface="Rubik SemiBold"/>
              </a:rPr>
              <a:t>Niveau 2</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lt1"/>
              </a:buClr>
              <a:buSzPts val="1500"/>
              <a:buFont typeface="Rubik SemiBold"/>
              <a:buChar char="-"/>
            </a:pPr>
            <a:r>
              <a:rPr b="0" i="0" lang="nl-NL" sz="1500" u="none" cap="none" strike="noStrike">
                <a:solidFill>
                  <a:schemeClr val="lt1"/>
                </a:solidFill>
                <a:latin typeface="Rubik SemiBold"/>
                <a:ea typeface="Rubik SemiBold"/>
                <a:cs typeface="Rubik SemiBold"/>
                <a:sym typeface="Rubik SemiBold"/>
              </a:rPr>
              <a:t>Uitvoerend broodbakker</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lt1"/>
              </a:buClr>
              <a:buSzPts val="1500"/>
              <a:buFont typeface="Rubik SemiBold"/>
              <a:buChar char="-"/>
            </a:pPr>
            <a:r>
              <a:rPr b="0" i="0" lang="nl-NL" sz="1500" u="none" cap="none" strike="noStrike">
                <a:solidFill>
                  <a:schemeClr val="lt1"/>
                </a:solidFill>
                <a:latin typeface="Rubik SemiBold"/>
                <a:ea typeface="Rubik SemiBold"/>
                <a:cs typeface="Rubik SemiBold"/>
                <a:sym typeface="Rubik SemiBold"/>
              </a:rPr>
              <a:t>Uitvoerend brood- en banketbakker</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lt1"/>
              </a:buClr>
              <a:buSzPts val="1500"/>
              <a:buFont typeface="Rubik SemiBold"/>
              <a:buChar char="-"/>
            </a:pPr>
            <a:r>
              <a:rPr b="0" i="0" lang="nl-NL" sz="1500" u="none" cap="none" strike="noStrike">
                <a:solidFill>
                  <a:schemeClr val="lt1"/>
                </a:solidFill>
                <a:latin typeface="Rubik SemiBold"/>
                <a:ea typeface="Rubik SemiBold"/>
                <a:cs typeface="Rubik SemiBold"/>
                <a:sym typeface="Rubik SemiBold"/>
              </a:rPr>
              <a:t>Uitvoerend banketbakker</a:t>
            </a:r>
            <a:endParaRPr b="0" i="0" sz="1400" u="none" cap="none" strike="noStrike">
              <a:solidFill>
                <a:srgbClr val="000000"/>
              </a:solidFill>
              <a:latin typeface="Arial"/>
              <a:ea typeface="Arial"/>
              <a:cs typeface="Arial"/>
              <a:sym typeface="Arial"/>
            </a:endParaRPr>
          </a:p>
          <a:p>
            <a:pPr indent="-361950" lvl="0" marL="457200" marR="0" rtl="0" algn="l">
              <a:lnSpc>
                <a:spcPct val="100000"/>
              </a:lnSpc>
              <a:spcBef>
                <a:spcPts val="0"/>
              </a:spcBef>
              <a:spcAft>
                <a:spcPts val="0"/>
              </a:spcAft>
              <a:buClr>
                <a:schemeClr val="dk1"/>
              </a:buClr>
              <a:buSzPts val="1500"/>
              <a:buFont typeface="Arial"/>
              <a:buNone/>
            </a:pPr>
            <a:r>
              <a:t/>
            </a:r>
            <a:endParaRPr b="0" i="0" sz="1500" u="none" cap="none" strike="noStrike">
              <a:solidFill>
                <a:schemeClr val="lt1"/>
              </a:solidFill>
              <a:latin typeface="Rubik SemiBold"/>
              <a:ea typeface="Rubik SemiBold"/>
              <a:cs typeface="Rubik SemiBold"/>
              <a:sym typeface="Rubik SemiBold"/>
            </a:endParaRPr>
          </a:p>
          <a:p>
            <a:pPr indent="0" lvl="0" marL="0" marR="0" rtl="0" algn="l">
              <a:lnSpc>
                <a:spcPct val="100000"/>
              </a:lnSpc>
              <a:spcBef>
                <a:spcPts val="0"/>
              </a:spcBef>
              <a:spcAft>
                <a:spcPts val="0"/>
              </a:spcAft>
              <a:buClr>
                <a:srgbClr val="000000"/>
              </a:buClr>
              <a:buSzPts val="2000"/>
              <a:buFont typeface="Arial"/>
              <a:buNone/>
            </a:pPr>
            <a:r>
              <a:rPr b="0" i="0" lang="nl-NL" sz="2000" u="none" cap="none" strike="noStrike">
                <a:solidFill>
                  <a:schemeClr val="lt1"/>
                </a:solidFill>
                <a:latin typeface="Rubik SemiBold"/>
                <a:ea typeface="Rubik SemiBold"/>
                <a:cs typeface="Rubik SemiBold"/>
                <a:sym typeface="Rubik SemiBold"/>
              </a:rPr>
              <a:t>Niveau 3</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lt1"/>
              </a:buClr>
              <a:buSzPts val="1500"/>
              <a:buFont typeface="Rubik SemiBold"/>
              <a:buChar char="-"/>
            </a:pPr>
            <a:r>
              <a:rPr b="0" i="0" lang="nl-NL" sz="1500" u="none" cap="none" strike="noStrike">
                <a:solidFill>
                  <a:schemeClr val="lt1"/>
                </a:solidFill>
                <a:latin typeface="Rubik SemiBold"/>
                <a:ea typeface="Rubik SemiBold"/>
                <a:cs typeface="Rubik SemiBold"/>
                <a:sym typeface="Rubik SemiBold"/>
              </a:rPr>
              <a:t>Zelfstandig werkend broodbakker</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lt1"/>
              </a:buClr>
              <a:buSzPts val="1500"/>
              <a:buFont typeface="Rubik SemiBold"/>
              <a:buChar char="-"/>
            </a:pPr>
            <a:r>
              <a:rPr b="0" i="0" lang="nl-NL" sz="1500" u="none" cap="none" strike="noStrike">
                <a:solidFill>
                  <a:schemeClr val="lt1"/>
                </a:solidFill>
                <a:latin typeface="Rubik SemiBold"/>
                <a:ea typeface="Rubik SemiBold"/>
                <a:cs typeface="Rubik SemiBold"/>
                <a:sym typeface="Rubik SemiBold"/>
              </a:rPr>
              <a:t>Zelfstandig werkend brood- en banketbakker</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lt1"/>
              </a:buClr>
              <a:buSzPts val="1500"/>
              <a:buFont typeface="Rubik SemiBold"/>
              <a:buChar char="-"/>
            </a:pPr>
            <a:r>
              <a:rPr b="0" i="0" lang="nl-NL" sz="1500" u="none" cap="none" strike="noStrike">
                <a:solidFill>
                  <a:schemeClr val="lt1"/>
                </a:solidFill>
                <a:latin typeface="Rubik SemiBold"/>
                <a:ea typeface="Rubik SemiBold"/>
                <a:cs typeface="Rubik SemiBold"/>
                <a:sym typeface="Rubik SemiBold"/>
              </a:rPr>
              <a:t>Zelfstandig werkend banketbakker</a:t>
            </a:r>
            <a:endParaRPr b="0" i="0" sz="1400" u="none" cap="none" strike="noStrike">
              <a:solidFill>
                <a:srgbClr val="000000"/>
              </a:solidFill>
              <a:latin typeface="Arial"/>
              <a:ea typeface="Arial"/>
              <a:cs typeface="Arial"/>
              <a:sym typeface="Arial"/>
            </a:endParaRPr>
          </a:p>
          <a:p>
            <a:pPr indent="-361950" lvl="0" marL="457200" marR="0" rtl="0" algn="l">
              <a:lnSpc>
                <a:spcPct val="100000"/>
              </a:lnSpc>
              <a:spcBef>
                <a:spcPts val="0"/>
              </a:spcBef>
              <a:spcAft>
                <a:spcPts val="0"/>
              </a:spcAft>
              <a:buClr>
                <a:schemeClr val="dk1"/>
              </a:buClr>
              <a:buSzPts val="1500"/>
              <a:buFont typeface="Arial"/>
              <a:buNone/>
            </a:pPr>
            <a:r>
              <a:t/>
            </a:r>
            <a:endParaRPr b="0" i="0" sz="1500" u="none" cap="none" strike="noStrike">
              <a:solidFill>
                <a:schemeClr val="lt1"/>
              </a:solidFill>
              <a:latin typeface="Rubik SemiBold"/>
              <a:ea typeface="Rubik SemiBold"/>
              <a:cs typeface="Rubik SemiBold"/>
              <a:sym typeface="Rubik SemiBold"/>
            </a:endParaRPr>
          </a:p>
          <a:p>
            <a:pPr indent="0" lvl="0" marL="0" marR="0" rtl="0" algn="l">
              <a:lnSpc>
                <a:spcPct val="100000"/>
              </a:lnSpc>
              <a:spcBef>
                <a:spcPts val="0"/>
              </a:spcBef>
              <a:spcAft>
                <a:spcPts val="0"/>
              </a:spcAft>
              <a:buClr>
                <a:srgbClr val="000000"/>
              </a:buClr>
              <a:buSzPts val="2000"/>
              <a:buFont typeface="Arial"/>
              <a:buNone/>
            </a:pPr>
            <a:r>
              <a:rPr b="0" i="0" lang="nl-NL" sz="2000" u="none" cap="none" strike="noStrike">
                <a:solidFill>
                  <a:schemeClr val="lt1"/>
                </a:solidFill>
                <a:latin typeface="Rubik SemiBold"/>
                <a:ea typeface="Rubik SemiBold"/>
                <a:cs typeface="Rubik SemiBold"/>
                <a:sym typeface="Rubik SemiBold"/>
              </a:rPr>
              <a:t>Niveau 4</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lt1"/>
              </a:buClr>
              <a:buSzPts val="1500"/>
              <a:buFont typeface="Rubik SemiBold"/>
              <a:buChar char="-"/>
            </a:pPr>
            <a:r>
              <a:rPr b="0" i="0" lang="nl-NL" sz="1500" u="none" cap="none" strike="noStrike">
                <a:solidFill>
                  <a:schemeClr val="lt1"/>
                </a:solidFill>
                <a:latin typeface="Rubik SemiBold"/>
                <a:ea typeface="Rubik SemiBold"/>
                <a:cs typeface="Rubik SemiBold"/>
                <a:sym typeface="Rubik SemiBold"/>
              </a:rPr>
              <a:t>Boulanger</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lt1"/>
              </a:buClr>
              <a:buSzPts val="1500"/>
              <a:buFont typeface="Rubik SemiBold"/>
              <a:buChar char="-"/>
            </a:pPr>
            <a:r>
              <a:rPr b="0" i="0" lang="nl-NL" sz="1500" u="none" cap="none" strike="noStrike">
                <a:solidFill>
                  <a:schemeClr val="lt1"/>
                </a:solidFill>
                <a:latin typeface="Rubik SemiBold"/>
                <a:ea typeface="Rubik SemiBold"/>
                <a:cs typeface="Rubik SemiBold"/>
                <a:sym typeface="Rubik SemiBold"/>
              </a:rPr>
              <a:t>Patissier</a:t>
            </a:r>
            <a:endParaRPr b="0" i="0" sz="14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Arial"/>
              <a:ea typeface="Arial"/>
              <a:cs typeface="Arial"/>
              <a:sym typeface="Arial"/>
            </a:endParaRPr>
          </a:p>
          <a:p>
            <a:pPr indent="-254000" lvl="0" marL="45720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lt1"/>
              </a:solidFill>
              <a:latin typeface="Arial"/>
              <a:ea typeface="Arial"/>
              <a:cs typeface="Arial"/>
              <a:sym typeface="Arial"/>
            </a:endParaRPr>
          </a:p>
        </p:txBody>
      </p:sp>
      <p:sp>
        <p:nvSpPr>
          <p:cNvPr id="135" name="Google Shape;135;p4"/>
          <p:cNvSpPr/>
          <p:nvPr/>
        </p:nvSpPr>
        <p:spPr>
          <a:xfrm>
            <a:off x="798713" y="180358"/>
            <a:ext cx="8408142" cy="5994400"/>
          </a:xfrm>
          <a:prstGeom prst="rect">
            <a:avLst/>
          </a:prstGeom>
          <a:solidFill>
            <a:srgbClr val="EC6608"/>
          </a:solidFill>
          <a:ln cap="flat" cmpd="sng" w="19050">
            <a:solidFill>
              <a:srgbClr val="EC6608"/>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6" name="Google Shape;136;p4"/>
          <p:cNvSpPr txBox="1"/>
          <p:nvPr/>
        </p:nvSpPr>
        <p:spPr>
          <a:xfrm>
            <a:off x="1096167" y="388787"/>
            <a:ext cx="7813233" cy="107721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nl-NL" sz="3200" u="none" cap="none" strike="noStrike">
                <a:solidFill>
                  <a:schemeClr val="lt1"/>
                </a:solidFill>
                <a:latin typeface="Rubik SemiBold"/>
                <a:ea typeface="Rubik SemiBold"/>
                <a:cs typeface="Rubik SemiBold"/>
                <a:sym typeface="Rubik SemiBold"/>
              </a:rPr>
              <a:t>Check jeugdvakwedstrijden.nl hoe jouw opdracht eruit ziet!</a:t>
            </a:r>
            <a:endParaRPr b="0" i="0" sz="1400" u="none" cap="none" strike="noStrike">
              <a:solidFill>
                <a:srgbClr val="000000"/>
              </a:solidFill>
              <a:latin typeface="Arial"/>
              <a:ea typeface="Arial"/>
              <a:cs typeface="Arial"/>
              <a:sym typeface="Arial"/>
            </a:endParaRPr>
          </a:p>
        </p:txBody>
      </p:sp>
      <p:pic>
        <p:nvPicPr>
          <p:cNvPr descr="Lijn met pijl: curve in tegenwijzerzin met effen opvulling" id="137" name="Google Shape;137;p4"/>
          <p:cNvPicPr preferRelativeResize="0"/>
          <p:nvPr/>
        </p:nvPicPr>
        <p:blipFill rotWithShape="1">
          <a:blip r:embed="rId4">
            <a:alphaModFix/>
          </a:blip>
          <a:srcRect b="0" l="0" r="0" t="0"/>
          <a:stretch/>
        </p:blipFill>
        <p:spPr>
          <a:xfrm rot="-6847990">
            <a:off x="7633882" y="181985"/>
            <a:ext cx="1699260" cy="1898005"/>
          </a:xfrm>
          <a:prstGeom prst="rect">
            <a:avLst/>
          </a:prstGeom>
          <a:noFill/>
          <a:ln>
            <a:noFill/>
          </a:ln>
        </p:spPr>
      </p:pic>
      <p:sp>
        <p:nvSpPr>
          <p:cNvPr id="138" name="Google Shape;138;p4"/>
          <p:cNvSpPr txBox="1"/>
          <p:nvPr/>
        </p:nvSpPr>
        <p:spPr>
          <a:xfrm>
            <a:off x="9408775" y="264425"/>
            <a:ext cx="2575500" cy="1154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nl-NL" sz="2300" u="none" cap="none" strike="noStrike">
                <a:solidFill>
                  <a:srgbClr val="164194"/>
                </a:solidFill>
                <a:latin typeface="Rubik SemiBold"/>
                <a:ea typeface="Rubik SemiBold"/>
                <a:cs typeface="Rubik SemiBold"/>
                <a:sym typeface="Rubik SemiBold"/>
              </a:rPr>
              <a:t>Hier vind je alle informatie over de wedstrijd!</a:t>
            </a:r>
            <a:endParaRPr b="0" i="0" sz="1300" u="none" cap="none" strike="noStrike">
              <a:solidFill>
                <a:srgbClr val="000000"/>
              </a:solidFill>
              <a:latin typeface="Arial"/>
              <a:ea typeface="Arial"/>
              <a:cs typeface="Arial"/>
              <a:sym typeface="Arial"/>
            </a:endParaRPr>
          </a:p>
        </p:txBody>
      </p:sp>
      <p:pic>
        <p:nvPicPr>
          <p:cNvPr id="139" name="Google Shape;139;p4"/>
          <p:cNvPicPr preferRelativeResize="0"/>
          <p:nvPr/>
        </p:nvPicPr>
        <p:blipFill>
          <a:blip r:embed="rId5">
            <a:alphaModFix/>
          </a:blip>
          <a:stretch>
            <a:fillRect/>
          </a:stretch>
        </p:blipFill>
        <p:spPr>
          <a:xfrm>
            <a:off x="1474873" y="1816354"/>
            <a:ext cx="7563526" cy="409633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4" name="Shape 144"/>
        <p:cNvGrpSpPr/>
        <p:nvPr/>
      </p:nvGrpSpPr>
      <p:grpSpPr>
        <a:xfrm>
          <a:off x="0" y="0"/>
          <a:ext cx="0" cy="0"/>
          <a:chOff x="0" y="0"/>
          <a:chExt cx="0" cy="0"/>
        </a:xfrm>
      </p:grpSpPr>
      <p:sp>
        <p:nvSpPr>
          <p:cNvPr id="145" name="Google Shape;145;p5"/>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6" name="Google Shape;146;p5"/>
          <p:cNvSpPr/>
          <p:nvPr/>
        </p:nvSpPr>
        <p:spPr>
          <a:xfrm>
            <a:off x="501396" y="431800"/>
            <a:ext cx="11186100" cy="5994300"/>
          </a:xfrm>
          <a:prstGeom prst="rect">
            <a:avLst/>
          </a:prstGeom>
          <a:solidFill>
            <a:srgbClr val="16419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7" name="Google Shape;147;p5"/>
          <p:cNvSpPr txBox="1"/>
          <p:nvPr/>
        </p:nvSpPr>
        <p:spPr>
          <a:xfrm>
            <a:off x="3211074" y="1195426"/>
            <a:ext cx="5209800" cy="554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nl-NL" sz="3000" u="none" cap="none" strike="noStrike">
                <a:solidFill>
                  <a:schemeClr val="lt1"/>
                </a:solidFill>
                <a:latin typeface="Rubik SemiBold"/>
                <a:ea typeface="Rubik SemiBold"/>
                <a:cs typeface="Rubik SemiBold"/>
                <a:sym typeface="Rubik SemiBold"/>
              </a:rPr>
              <a:t> Aanmelden en oefenen!</a:t>
            </a:r>
            <a:endParaRPr b="0" i="0" sz="2000" u="none" cap="none" strike="noStrike">
              <a:solidFill>
                <a:srgbClr val="000000"/>
              </a:solidFill>
              <a:latin typeface="Arial"/>
              <a:ea typeface="Arial"/>
              <a:cs typeface="Arial"/>
              <a:sym typeface="Arial"/>
            </a:endParaRPr>
          </a:p>
        </p:txBody>
      </p:sp>
      <p:pic>
        <p:nvPicPr>
          <p:cNvPr descr="Afbeelding met persoon, kleding, overdekt, Kok&#10;&#10;Door AI gegenereerde inhoud is mogelijk onjuist." id="148" name="Google Shape;148;p5"/>
          <p:cNvPicPr preferRelativeResize="0"/>
          <p:nvPr/>
        </p:nvPicPr>
        <p:blipFill rotWithShape="1">
          <a:blip r:embed="rId3">
            <a:alphaModFix/>
          </a:blip>
          <a:srcRect b="0" l="0" r="0" t="0"/>
          <a:stretch/>
        </p:blipFill>
        <p:spPr>
          <a:xfrm>
            <a:off x="8879033" y="0"/>
            <a:ext cx="3312962" cy="5154201"/>
          </a:xfrm>
          <a:prstGeom prst="rect">
            <a:avLst/>
          </a:prstGeom>
          <a:noFill/>
          <a:ln>
            <a:noFill/>
          </a:ln>
        </p:spPr>
      </p:pic>
      <p:pic>
        <p:nvPicPr>
          <p:cNvPr descr="Afbeelding met persoon, kleding, Voedselverwerking, overdekt&#10;&#10;Door AI gegenereerde inhoud is mogelijk onjuist." id="149" name="Google Shape;149;p5"/>
          <p:cNvPicPr preferRelativeResize="0"/>
          <p:nvPr/>
        </p:nvPicPr>
        <p:blipFill rotWithShape="1">
          <a:blip r:embed="rId4">
            <a:alphaModFix/>
          </a:blip>
          <a:srcRect b="0" l="0" r="0" t="0"/>
          <a:stretch/>
        </p:blipFill>
        <p:spPr>
          <a:xfrm>
            <a:off x="241788" y="4037585"/>
            <a:ext cx="3893717" cy="2597076"/>
          </a:xfrm>
          <a:prstGeom prst="rect">
            <a:avLst/>
          </a:prstGeom>
          <a:noFill/>
          <a:ln>
            <a:noFill/>
          </a:ln>
        </p:spPr>
      </p:pic>
      <p:sp>
        <p:nvSpPr>
          <p:cNvPr id="150" name="Google Shape;150;p5"/>
          <p:cNvSpPr txBox="1"/>
          <p:nvPr/>
        </p:nvSpPr>
        <p:spPr>
          <a:xfrm>
            <a:off x="1324916" y="2574106"/>
            <a:ext cx="8038500" cy="12006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chemeClr val="lt1"/>
              </a:buClr>
              <a:buSzPts val="2400"/>
              <a:buFont typeface="Arial"/>
              <a:buChar char="•"/>
            </a:pPr>
            <a:r>
              <a:rPr b="1" i="0" lang="nl-NL" sz="2400" u="none" cap="none" strike="noStrike">
                <a:solidFill>
                  <a:schemeClr val="lt1"/>
                </a:solidFill>
                <a:latin typeface="Rubik SemiBold"/>
                <a:ea typeface="Rubik SemiBold"/>
                <a:cs typeface="Rubik SemiBold"/>
                <a:sym typeface="Rubik SemiBold"/>
              </a:rPr>
              <a:t>Op school samen met je docent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chemeClr val="lt1"/>
              </a:solidFill>
              <a:latin typeface="Rubik SemiBold"/>
              <a:ea typeface="Rubik SemiBold"/>
              <a:cs typeface="Rubik SemiBold"/>
              <a:sym typeface="Rubik SemiBold"/>
            </a:endParaRPr>
          </a:p>
          <a:p>
            <a:pPr indent="-342900" lvl="0" marL="342900" marR="0" rtl="0" algn="l">
              <a:lnSpc>
                <a:spcPct val="100000"/>
              </a:lnSpc>
              <a:spcBef>
                <a:spcPts val="0"/>
              </a:spcBef>
              <a:spcAft>
                <a:spcPts val="0"/>
              </a:spcAft>
              <a:buClr>
                <a:schemeClr val="lt1"/>
              </a:buClr>
              <a:buSzPts val="2400"/>
              <a:buFont typeface="Arial"/>
              <a:buChar char="•"/>
            </a:pPr>
            <a:r>
              <a:rPr b="1" i="0" lang="nl-NL" sz="2400" u="none" cap="none" strike="noStrike">
                <a:solidFill>
                  <a:schemeClr val="lt1"/>
                </a:solidFill>
                <a:latin typeface="Rubik SemiBold"/>
                <a:ea typeface="Rubik SemiBold"/>
                <a:cs typeface="Rubik SemiBold"/>
                <a:sym typeface="Rubik SemiBold"/>
              </a:rPr>
              <a:t>Op stage samen met je praktijkbegeleider</a:t>
            </a:r>
            <a:endParaRPr b="0" i="0" sz="1400" u="none" cap="none" strike="noStrike">
              <a:solidFill>
                <a:srgbClr val="000000"/>
              </a:solidFill>
              <a:latin typeface="Arial"/>
              <a:ea typeface="Arial"/>
              <a:cs typeface="Arial"/>
              <a:sym typeface="Arial"/>
            </a:endParaRPr>
          </a:p>
        </p:txBody>
      </p:sp>
      <p:pic>
        <p:nvPicPr>
          <p:cNvPr descr="Afbeelding met tekst, Lettertype, Graphics, grafische vormgeving&#10;&#10;Automatisch gegenereerde beschrijving" id="151" name="Google Shape;151;p5"/>
          <p:cNvPicPr preferRelativeResize="0"/>
          <p:nvPr/>
        </p:nvPicPr>
        <p:blipFill rotWithShape="1">
          <a:blip r:embed="rId5">
            <a:alphaModFix/>
          </a:blip>
          <a:srcRect b="0" l="0" r="0" t="0"/>
          <a:stretch/>
        </p:blipFill>
        <p:spPr>
          <a:xfrm>
            <a:off x="831650" y="674220"/>
            <a:ext cx="2222549" cy="179098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6"/>
          <p:cNvSpPr/>
          <p:nvPr/>
        </p:nvSpPr>
        <p:spPr>
          <a:xfrm>
            <a:off x="0" y="0"/>
            <a:ext cx="12192000" cy="6858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grpSp>
        <p:nvGrpSpPr>
          <p:cNvPr id="158" name="Google Shape;158;p6"/>
          <p:cNvGrpSpPr/>
          <p:nvPr/>
        </p:nvGrpSpPr>
        <p:grpSpPr>
          <a:xfrm>
            <a:off x="464825" y="144170"/>
            <a:ext cx="11262549" cy="6399254"/>
            <a:chOff x="0" y="-85725"/>
            <a:chExt cx="4449314" cy="2466279"/>
          </a:xfrm>
        </p:grpSpPr>
        <p:sp>
          <p:nvSpPr>
            <p:cNvPr id="159" name="Google Shape;159;p6"/>
            <p:cNvSpPr/>
            <p:nvPr/>
          </p:nvSpPr>
          <p:spPr>
            <a:xfrm>
              <a:off x="0" y="0"/>
              <a:ext cx="4449314" cy="2380554"/>
            </a:xfrm>
            <a:custGeom>
              <a:rect b="b" l="l" r="r" t="t"/>
              <a:pathLst>
                <a:path extrusionOk="0" h="2380554" w="4449314">
                  <a:moveTo>
                    <a:pt x="0" y="0"/>
                  </a:moveTo>
                  <a:lnTo>
                    <a:pt x="4449314" y="0"/>
                  </a:lnTo>
                  <a:lnTo>
                    <a:pt x="4449314" y="2380554"/>
                  </a:lnTo>
                  <a:lnTo>
                    <a:pt x="0" y="2380554"/>
                  </a:lnTo>
                  <a:close/>
                </a:path>
              </a:pathLst>
            </a:custGeom>
            <a:solidFill>
              <a:srgbClr val="E3061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60" name="Google Shape;160;p6"/>
            <p:cNvSpPr txBox="1"/>
            <p:nvPr/>
          </p:nvSpPr>
          <p:spPr>
            <a:xfrm>
              <a:off x="0" y="-85725"/>
              <a:ext cx="4449314" cy="2466279"/>
            </a:xfrm>
            <a:prstGeom prst="rect">
              <a:avLst/>
            </a:prstGeom>
            <a:noFill/>
            <a:ln>
              <a:noFill/>
            </a:ln>
          </p:spPr>
          <p:txBody>
            <a:bodyPr anchorCtr="0" anchor="ctr" bIns="33850" lIns="33850" spcFirstLastPara="1" rIns="33850" wrap="square" tIns="33850">
              <a:noAutofit/>
            </a:bodyPr>
            <a:lstStyle/>
            <a:p>
              <a:pPr indent="0" lvl="0" marL="0" marR="0" rtl="0" algn="ctr">
                <a:lnSpc>
                  <a:spcPct val="207583"/>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grpSp>
      <p:sp>
        <p:nvSpPr>
          <p:cNvPr id="161" name="Google Shape;161;p6"/>
          <p:cNvSpPr txBox="1"/>
          <p:nvPr/>
        </p:nvSpPr>
        <p:spPr>
          <a:xfrm>
            <a:off x="685800" y="1263410"/>
            <a:ext cx="4447077" cy="454355"/>
          </a:xfrm>
          <a:prstGeom prst="rect">
            <a:avLst/>
          </a:prstGeom>
          <a:noFill/>
          <a:ln>
            <a:noFill/>
          </a:ln>
        </p:spPr>
        <p:txBody>
          <a:bodyPr anchorCtr="0" anchor="t" bIns="0" lIns="0" spcFirstLastPara="1" rIns="0" wrap="square" tIns="0">
            <a:spAutoFit/>
          </a:bodyPr>
          <a:lstStyle/>
          <a:p>
            <a:pPr indent="0" lvl="0" marL="0" marR="0" rtl="0" algn="l">
              <a:lnSpc>
                <a:spcPct val="143572"/>
              </a:lnSpc>
              <a:spcBef>
                <a:spcPts val="0"/>
              </a:spcBef>
              <a:spcAft>
                <a:spcPts val="0"/>
              </a:spcAft>
              <a:buClr>
                <a:srgbClr val="000000"/>
              </a:buClr>
              <a:buSzPts val="2715"/>
              <a:buFont typeface="Arial"/>
              <a:buNone/>
            </a:pPr>
            <a:r>
              <a:t/>
            </a:r>
            <a:endParaRPr b="1" i="0" sz="2715" u="none" cap="none" strike="noStrike">
              <a:solidFill>
                <a:srgbClr val="FCF4F4"/>
              </a:solidFill>
              <a:latin typeface="Arimo"/>
              <a:ea typeface="Arimo"/>
              <a:cs typeface="Arimo"/>
              <a:sym typeface="Arimo"/>
            </a:endParaRPr>
          </a:p>
        </p:txBody>
      </p:sp>
      <p:sp>
        <p:nvSpPr>
          <p:cNvPr id="162" name="Google Shape;162;p6"/>
          <p:cNvSpPr txBox="1"/>
          <p:nvPr/>
        </p:nvSpPr>
        <p:spPr>
          <a:xfrm>
            <a:off x="685800" y="1263410"/>
            <a:ext cx="4447077" cy="454355"/>
          </a:xfrm>
          <a:prstGeom prst="rect">
            <a:avLst/>
          </a:prstGeom>
          <a:noFill/>
          <a:ln>
            <a:noFill/>
          </a:ln>
        </p:spPr>
        <p:txBody>
          <a:bodyPr anchorCtr="0" anchor="t" bIns="0" lIns="0" spcFirstLastPara="1" rIns="0" wrap="square" tIns="0">
            <a:spAutoFit/>
          </a:bodyPr>
          <a:lstStyle/>
          <a:p>
            <a:pPr indent="0" lvl="0" marL="0" marR="0" rtl="0" algn="l">
              <a:lnSpc>
                <a:spcPct val="143572"/>
              </a:lnSpc>
              <a:spcBef>
                <a:spcPts val="0"/>
              </a:spcBef>
              <a:spcAft>
                <a:spcPts val="0"/>
              </a:spcAft>
              <a:buClr>
                <a:srgbClr val="000000"/>
              </a:buClr>
              <a:buSzPts val="2715"/>
              <a:buFont typeface="Arial"/>
              <a:buNone/>
            </a:pPr>
            <a:r>
              <a:t/>
            </a:r>
            <a:endParaRPr b="1" i="0" sz="2715" u="none" cap="none" strike="noStrike">
              <a:solidFill>
                <a:srgbClr val="FCF4F4"/>
              </a:solidFill>
              <a:latin typeface="Arimo"/>
              <a:ea typeface="Arimo"/>
              <a:cs typeface="Arimo"/>
              <a:sym typeface="Arimo"/>
            </a:endParaRPr>
          </a:p>
        </p:txBody>
      </p:sp>
      <p:sp>
        <p:nvSpPr>
          <p:cNvPr id="163" name="Google Shape;163;p6"/>
          <p:cNvSpPr txBox="1"/>
          <p:nvPr/>
        </p:nvSpPr>
        <p:spPr>
          <a:xfrm>
            <a:off x="912809" y="653273"/>
            <a:ext cx="7135915" cy="113877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1" i="0" lang="nl-NL" sz="3600" u="none" cap="none" strike="noStrike">
                <a:solidFill>
                  <a:schemeClr val="lt1"/>
                </a:solidFill>
                <a:latin typeface="Rubik SemiBold"/>
                <a:ea typeface="Rubik SemiBold"/>
                <a:cs typeface="Rubik SemiBold"/>
                <a:sym typeface="Rubik SemiBold"/>
              </a:rPr>
              <a:t>De regiowedstrijd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nl-NL" sz="3200" u="none" cap="none" strike="noStrike">
                <a:solidFill>
                  <a:schemeClr val="lt1"/>
                </a:solidFill>
                <a:latin typeface="Rubik SemiBold"/>
                <a:ea typeface="Rubik SemiBold"/>
                <a:cs typeface="Rubik SemiBold"/>
                <a:sym typeface="Rubik SemiBold"/>
              </a:rPr>
              <a:t>Inleveren van producten</a:t>
            </a:r>
            <a:endParaRPr b="0" i="0" sz="1400" u="none" cap="none" strike="noStrike">
              <a:solidFill>
                <a:srgbClr val="000000"/>
              </a:solidFill>
              <a:latin typeface="Arial"/>
              <a:ea typeface="Arial"/>
              <a:cs typeface="Arial"/>
              <a:sym typeface="Arial"/>
            </a:endParaRPr>
          </a:p>
        </p:txBody>
      </p:sp>
      <p:sp>
        <p:nvSpPr>
          <p:cNvPr id="164" name="Google Shape;164;p6"/>
          <p:cNvSpPr/>
          <p:nvPr/>
        </p:nvSpPr>
        <p:spPr>
          <a:xfrm>
            <a:off x="7291505" y="637708"/>
            <a:ext cx="4214695" cy="2160113"/>
          </a:xfrm>
          <a:custGeom>
            <a:rect b="b" l="l" r="r" t="t"/>
            <a:pathLst>
              <a:path extrusionOk="0" h="7170780" w="12354539">
                <a:moveTo>
                  <a:pt x="0" y="0"/>
                </a:moveTo>
                <a:lnTo>
                  <a:pt x="12354538" y="0"/>
                </a:lnTo>
                <a:lnTo>
                  <a:pt x="12354538" y="7170780"/>
                </a:lnTo>
                <a:lnTo>
                  <a:pt x="0" y="7170780"/>
                </a:lnTo>
                <a:lnTo>
                  <a:pt x="0" y="0"/>
                </a:lnTo>
                <a:close/>
              </a:path>
            </a:pathLst>
          </a:custGeom>
          <a:blipFill rotWithShape="1">
            <a:blip r:embed="rId4">
              <a:alphaModFix/>
            </a:blip>
            <a:stretch>
              <a:fillRect b="0" l="0" r="0" t="-2395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5" name="Google Shape;165;p6"/>
          <p:cNvSpPr txBox="1"/>
          <p:nvPr/>
        </p:nvSpPr>
        <p:spPr>
          <a:xfrm>
            <a:off x="3619281" y="2938736"/>
            <a:ext cx="8722200" cy="3170700"/>
          </a:xfrm>
          <a:prstGeom prst="rect">
            <a:avLst/>
          </a:prstGeom>
          <a:noFill/>
          <a:ln>
            <a:noFill/>
          </a:ln>
        </p:spPr>
        <p:txBody>
          <a:bodyPr anchorCtr="0" anchor="t" bIns="45700" lIns="91425" spcFirstLastPara="1" rIns="91425" wrap="square" tIns="45700">
            <a:spAutoFit/>
          </a:bodyPr>
          <a:lstStyle/>
          <a:p>
            <a:pPr indent="-457200" lvl="0" marL="457200" marR="0" rtl="0" algn="l">
              <a:lnSpc>
                <a:spcPct val="100000"/>
              </a:lnSpc>
              <a:spcBef>
                <a:spcPts val="0"/>
              </a:spcBef>
              <a:spcAft>
                <a:spcPts val="0"/>
              </a:spcAft>
              <a:buClr>
                <a:schemeClr val="lt1"/>
              </a:buClr>
              <a:buSzPts val="2800"/>
              <a:buFont typeface="Arial"/>
              <a:buChar char="•"/>
            </a:pPr>
            <a:r>
              <a:rPr b="0" i="0" lang="nl-NL" sz="2800" u="none" cap="none" strike="noStrike">
                <a:solidFill>
                  <a:schemeClr val="lt1"/>
                </a:solidFill>
                <a:latin typeface="Rubik SemiBold"/>
                <a:ea typeface="Rubik SemiBold"/>
                <a:cs typeface="Rubik SemiBold"/>
                <a:sym typeface="Rubik SemiBold"/>
              </a:rPr>
              <a:t>Uiteraard maak je alles zelf</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lt1"/>
              </a:buClr>
              <a:buSzPts val="2800"/>
              <a:buFont typeface="Arial"/>
              <a:buChar char="•"/>
            </a:pPr>
            <a:r>
              <a:rPr b="0" i="0" lang="nl-NL" sz="2800" u="none" cap="none" strike="noStrike">
                <a:solidFill>
                  <a:schemeClr val="lt1"/>
                </a:solidFill>
                <a:latin typeface="Rubik SemiBold"/>
                <a:ea typeface="Rubik SemiBold"/>
                <a:cs typeface="Rubik SemiBold"/>
                <a:sym typeface="Rubik SemiBold"/>
              </a:rPr>
              <a:t>Houd je aan de opdracht</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lt1"/>
              </a:buClr>
              <a:buSzPts val="2800"/>
              <a:buFont typeface="Arial"/>
              <a:buChar char="•"/>
            </a:pPr>
            <a:r>
              <a:rPr b="0" i="0" lang="nl-NL" sz="2800" u="none" cap="none" strike="noStrike">
                <a:solidFill>
                  <a:schemeClr val="lt1"/>
                </a:solidFill>
                <a:latin typeface="Rubik SemiBold"/>
                <a:ea typeface="Rubik SemiBold"/>
                <a:cs typeface="Rubik SemiBold"/>
                <a:sym typeface="Rubik SemiBold"/>
              </a:rPr>
              <a:t>Lever je producten op tijd in op locatie</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lt1"/>
              </a:buClr>
              <a:buSzPts val="2800"/>
              <a:buFont typeface="Arial"/>
              <a:buChar char="•"/>
            </a:pPr>
            <a:r>
              <a:rPr b="0" i="0" lang="nl-NL" sz="2800" u="none" cap="none" strike="noStrike">
                <a:solidFill>
                  <a:schemeClr val="lt1"/>
                </a:solidFill>
                <a:latin typeface="Rubik SemiBold"/>
                <a:ea typeface="Rubik SemiBold"/>
                <a:cs typeface="Rubik SemiBold"/>
                <a:sym typeface="Rubik SemiBold"/>
              </a:rPr>
              <a:t>Let op de aantallen die gevraagd worden</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lt1"/>
              </a:buClr>
              <a:buSzPts val="2800"/>
              <a:buFont typeface="Arial"/>
              <a:buChar char="•"/>
            </a:pPr>
            <a:r>
              <a:rPr b="0" i="0" lang="nl-NL" sz="2800" u="none" cap="none" strike="noStrike">
                <a:solidFill>
                  <a:schemeClr val="lt1"/>
                </a:solidFill>
                <a:latin typeface="Rubik SemiBold"/>
                <a:ea typeface="Rubik SemiBold"/>
                <a:cs typeface="Rubik SemiBold"/>
                <a:sym typeface="Rubik SemiBold"/>
              </a:rPr>
              <a:t>Vul het wedstrijdkaartje in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Rubik SemiBold"/>
              <a:ea typeface="Rubik SemiBold"/>
              <a:cs typeface="Rubik SemiBold"/>
              <a:sym typeface="Rubik SemiBold"/>
            </a:endParaRPr>
          </a:p>
          <a:p>
            <a:pPr indent="-254000" lvl="0" marL="457200" marR="0" rtl="0" algn="l">
              <a:lnSpc>
                <a:spcPct val="100000"/>
              </a:lnSpc>
              <a:spcBef>
                <a:spcPts val="0"/>
              </a:spcBef>
              <a:spcAft>
                <a:spcPts val="0"/>
              </a:spcAft>
              <a:buClr>
                <a:schemeClr val="dk1"/>
              </a:buClr>
              <a:buSzPts val="3200"/>
              <a:buFont typeface="Arial"/>
              <a:buNone/>
            </a:pPr>
            <a:r>
              <a:t/>
            </a:r>
            <a:endParaRPr b="1" i="0" sz="3200" u="none" cap="none" strike="noStrike">
              <a:solidFill>
                <a:schemeClr val="lt1"/>
              </a:solidFill>
              <a:latin typeface="Rubik SemiBold"/>
              <a:ea typeface="Rubik SemiBold"/>
              <a:cs typeface="Rubik SemiBold"/>
              <a:sym typeface="Rubik SemiBold"/>
            </a:endParaRPr>
          </a:p>
        </p:txBody>
      </p:sp>
      <p:sp>
        <p:nvSpPr>
          <p:cNvPr id="166" name="Google Shape;166;p6"/>
          <p:cNvSpPr/>
          <p:nvPr/>
        </p:nvSpPr>
        <p:spPr>
          <a:xfrm>
            <a:off x="685800" y="4300926"/>
            <a:ext cx="2877374" cy="1903801"/>
          </a:xfrm>
          <a:custGeom>
            <a:rect b="b" l="l" r="r" t="t"/>
            <a:pathLst>
              <a:path extrusionOk="0" h="7367918" w="10983232">
                <a:moveTo>
                  <a:pt x="0" y="0"/>
                </a:moveTo>
                <a:lnTo>
                  <a:pt x="10983232" y="0"/>
                </a:lnTo>
                <a:lnTo>
                  <a:pt x="10983232" y="7367918"/>
                </a:lnTo>
                <a:lnTo>
                  <a:pt x="0" y="7367918"/>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7" name="Google Shape;167;p6"/>
          <p:cNvSpPr txBox="1"/>
          <p:nvPr/>
        </p:nvSpPr>
        <p:spPr>
          <a:xfrm>
            <a:off x="912808" y="2113021"/>
            <a:ext cx="7135915"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nl-NL" sz="2800" u="none" cap="none" strike="noStrike">
                <a:solidFill>
                  <a:schemeClr val="lt1"/>
                </a:solidFill>
                <a:latin typeface="Rubik SemiBold"/>
                <a:ea typeface="Rubik SemiBold"/>
                <a:cs typeface="Rubik SemiBold"/>
                <a:sym typeface="Rubik SemiBold"/>
              </a:rPr>
              <a:t>Tip: Lees het reglement goed door!</a:t>
            </a:r>
            <a:endParaRPr b="0" i="0" sz="1400" u="none" cap="none" strike="noStrike">
              <a:solidFill>
                <a:srgbClr val="000000"/>
              </a:solidFill>
              <a:latin typeface="Arial"/>
              <a:ea typeface="Arial"/>
              <a:cs typeface="Arial"/>
              <a:sym typeface="Arial"/>
            </a:endParaRPr>
          </a:p>
        </p:txBody>
      </p:sp>
      <p:pic>
        <p:nvPicPr>
          <p:cNvPr descr="Afbeelding met tekst, schermopname, Rechthoek, lijn&#10;&#10;Door AI gegenereerde inhoud is mogelijk onjuist." id="168" name="Google Shape;168;p6"/>
          <p:cNvPicPr preferRelativeResize="0"/>
          <p:nvPr/>
        </p:nvPicPr>
        <p:blipFill rotWithShape="1">
          <a:blip r:embed="rId6">
            <a:alphaModFix/>
          </a:blip>
          <a:srcRect b="0" l="0" r="0" t="0"/>
          <a:stretch/>
        </p:blipFill>
        <p:spPr>
          <a:xfrm>
            <a:off x="8965214" y="4828881"/>
            <a:ext cx="2504042" cy="1417109"/>
          </a:xfrm>
          <a:prstGeom prst="rect">
            <a:avLst/>
          </a:prstGeom>
          <a:noFill/>
          <a:ln>
            <a:noFill/>
          </a:ln>
        </p:spPr>
      </p:pic>
      <p:pic>
        <p:nvPicPr>
          <p:cNvPr descr="Lijn met pijl: curve in tegenwijzerzin met effen opvulling" id="169" name="Google Shape;169;p6"/>
          <p:cNvPicPr preferRelativeResize="0"/>
          <p:nvPr/>
        </p:nvPicPr>
        <p:blipFill rotWithShape="1">
          <a:blip r:embed="rId7">
            <a:alphaModFix/>
          </a:blip>
          <a:srcRect b="0" l="0" r="0" t="0"/>
          <a:stretch/>
        </p:blipFill>
        <p:spPr>
          <a:xfrm rot="8181802">
            <a:off x="6799828" y="4773272"/>
            <a:ext cx="1428914" cy="169449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4" name="Shape 174"/>
        <p:cNvGrpSpPr/>
        <p:nvPr/>
      </p:nvGrpSpPr>
      <p:grpSpPr>
        <a:xfrm>
          <a:off x="0" y="0"/>
          <a:ext cx="0" cy="0"/>
          <a:chOff x="0" y="0"/>
          <a:chExt cx="0" cy="0"/>
        </a:xfrm>
      </p:grpSpPr>
      <p:sp>
        <p:nvSpPr>
          <p:cNvPr id="175" name="Google Shape;175;p7"/>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76" name="Google Shape;176;p7"/>
          <p:cNvSpPr txBox="1"/>
          <p:nvPr/>
        </p:nvSpPr>
        <p:spPr>
          <a:xfrm>
            <a:off x="1027129" y="1412436"/>
            <a:ext cx="8933300" cy="1692771"/>
          </a:xfrm>
          <a:prstGeom prst="rect">
            <a:avLst/>
          </a:prstGeom>
          <a:noFill/>
          <a:ln>
            <a:noFill/>
          </a:ln>
        </p:spPr>
        <p:txBody>
          <a:bodyPr anchorCtr="0" anchor="t" bIns="45700" lIns="91425" spcFirstLastPara="1" rIns="91425" wrap="square" tIns="45700">
            <a:spAutoFit/>
          </a:bodyPr>
          <a:lstStyle/>
          <a:p>
            <a:pPr indent="-304800" lvl="0" marL="45720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Arial"/>
              <a:ea typeface="Arial"/>
              <a:cs typeface="Arial"/>
              <a:sym typeface="Arial"/>
            </a:endParaRPr>
          </a:p>
          <a:p>
            <a:pPr indent="-254000" lvl="0" marL="45720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lt1"/>
              </a:solidFill>
              <a:latin typeface="Arial"/>
              <a:ea typeface="Arial"/>
              <a:cs typeface="Arial"/>
              <a:sym typeface="Arial"/>
            </a:endParaRPr>
          </a:p>
        </p:txBody>
      </p:sp>
      <p:pic>
        <p:nvPicPr>
          <p:cNvPr descr="Afbeelding met tekst, Lettertype, Graphics, grafische vormgeving&#10;&#10;Automatisch gegenereerde beschrijving" id="177" name="Google Shape;177;p7"/>
          <p:cNvPicPr preferRelativeResize="0"/>
          <p:nvPr/>
        </p:nvPicPr>
        <p:blipFill rotWithShape="1">
          <a:blip r:embed="rId3">
            <a:alphaModFix/>
          </a:blip>
          <a:srcRect b="0" l="0" r="0" t="0"/>
          <a:stretch/>
        </p:blipFill>
        <p:spPr>
          <a:xfrm>
            <a:off x="10342670" y="5312780"/>
            <a:ext cx="1221307" cy="984165"/>
          </a:xfrm>
          <a:prstGeom prst="rect">
            <a:avLst/>
          </a:prstGeom>
          <a:noFill/>
          <a:ln>
            <a:noFill/>
          </a:ln>
        </p:spPr>
      </p:pic>
      <p:pic>
        <p:nvPicPr>
          <p:cNvPr descr="Afbeelding met patroon, kleding, stof, bruin&#10;&#10;Automatisch gegenereerde beschrijving" id="178" name="Google Shape;178;p7"/>
          <p:cNvPicPr preferRelativeResize="0"/>
          <p:nvPr/>
        </p:nvPicPr>
        <p:blipFill rotWithShape="1">
          <a:blip r:embed="rId4">
            <a:alphaModFix/>
          </a:blip>
          <a:srcRect b="0" l="0" r="0" t="0"/>
          <a:stretch/>
        </p:blipFill>
        <p:spPr>
          <a:xfrm>
            <a:off x="3048" y="0"/>
            <a:ext cx="12188952" cy="6858000"/>
          </a:xfrm>
          <a:prstGeom prst="rect">
            <a:avLst/>
          </a:prstGeom>
          <a:noFill/>
          <a:ln>
            <a:noFill/>
          </a:ln>
        </p:spPr>
      </p:pic>
      <p:sp>
        <p:nvSpPr>
          <p:cNvPr id="179" name="Google Shape;179;p7"/>
          <p:cNvSpPr/>
          <p:nvPr/>
        </p:nvSpPr>
        <p:spPr>
          <a:xfrm>
            <a:off x="339969" y="287215"/>
            <a:ext cx="11512062" cy="6283569"/>
          </a:xfrm>
          <a:prstGeom prst="rect">
            <a:avLst/>
          </a:prstGeom>
          <a:solidFill>
            <a:srgbClr val="EC660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80" name="Google Shape;180;p7"/>
          <p:cNvSpPr txBox="1"/>
          <p:nvPr/>
        </p:nvSpPr>
        <p:spPr>
          <a:xfrm>
            <a:off x="1073763" y="584494"/>
            <a:ext cx="10115700" cy="954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nl-NL" sz="2800" u="none" cap="none" strike="noStrike">
                <a:solidFill>
                  <a:schemeClr val="lt1"/>
                </a:solidFill>
                <a:latin typeface="Rubik SemiBold"/>
                <a:ea typeface="Rubik SemiBold"/>
                <a:cs typeface="Rubik SemiBold"/>
                <a:sym typeface="Rubik SemiBold"/>
              </a:rPr>
              <a:t>Een vakjury beoordeelt je producten en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i="0" lang="nl-NL" sz="2800" u="none" cap="none" strike="noStrike">
                <a:solidFill>
                  <a:schemeClr val="lt1"/>
                </a:solidFill>
                <a:latin typeface="Rubik SemiBold"/>
                <a:ea typeface="Rubik SemiBold"/>
                <a:cs typeface="Rubik SemiBold"/>
                <a:sym typeface="Rubik SemiBold"/>
              </a:rPr>
              <a:t>geeft je tips </a:t>
            </a:r>
            <a:r>
              <a:rPr b="1" lang="nl-NL" sz="2800">
                <a:solidFill>
                  <a:schemeClr val="lt1"/>
                </a:solidFill>
                <a:latin typeface="Rubik SemiBold"/>
                <a:ea typeface="Rubik SemiBold"/>
                <a:cs typeface="Rubik SemiBold"/>
                <a:sym typeface="Rubik SemiBold"/>
              </a:rPr>
              <a:t>om je verder te ontwikkelen als bakker! </a:t>
            </a:r>
            <a:endParaRPr b="0" i="0" sz="1400" u="none" cap="none" strike="noStrike">
              <a:solidFill>
                <a:srgbClr val="000000"/>
              </a:solidFill>
              <a:latin typeface="Arial"/>
              <a:ea typeface="Arial"/>
              <a:cs typeface="Arial"/>
              <a:sym typeface="Arial"/>
            </a:endParaRPr>
          </a:p>
        </p:txBody>
      </p:sp>
      <p:pic>
        <p:nvPicPr>
          <p:cNvPr id="181" name="Google Shape;181;p7"/>
          <p:cNvPicPr preferRelativeResize="0"/>
          <p:nvPr/>
        </p:nvPicPr>
        <p:blipFill rotWithShape="1">
          <a:blip r:embed="rId5">
            <a:alphaModFix/>
          </a:blip>
          <a:srcRect b="5205" l="0" r="0" t="11649"/>
          <a:stretch/>
        </p:blipFill>
        <p:spPr>
          <a:xfrm>
            <a:off x="2153225" y="1815450"/>
            <a:ext cx="7882500" cy="43716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pic>
        <p:nvPicPr>
          <p:cNvPr descr="Afbeelding met tekst, Lettertype, Graphics, grafische vormgeving&#10;&#10;Automatisch gegenereerde beschrijving" id="187" name="Google Shape;187;p8"/>
          <p:cNvPicPr preferRelativeResize="0"/>
          <p:nvPr/>
        </p:nvPicPr>
        <p:blipFill rotWithShape="1">
          <a:blip r:embed="rId3">
            <a:alphaModFix/>
          </a:blip>
          <a:srcRect b="0" l="0" r="0" t="0"/>
          <a:stretch/>
        </p:blipFill>
        <p:spPr>
          <a:xfrm>
            <a:off x="596786" y="5335929"/>
            <a:ext cx="1221307" cy="984165"/>
          </a:xfrm>
          <a:prstGeom prst="rect">
            <a:avLst/>
          </a:prstGeom>
          <a:noFill/>
          <a:ln>
            <a:noFill/>
          </a:ln>
        </p:spPr>
      </p:pic>
      <p:sp>
        <p:nvSpPr>
          <p:cNvPr id="188" name="Google Shape;188;p8"/>
          <p:cNvSpPr txBox="1"/>
          <p:nvPr/>
        </p:nvSpPr>
        <p:spPr>
          <a:xfrm>
            <a:off x="2087869" y="838594"/>
            <a:ext cx="2420136"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nl-NL" sz="3200" u="none" cap="none" strike="noStrike">
                <a:solidFill>
                  <a:schemeClr val="lt1"/>
                </a:solidFill>
                <a:latin typeface="Rubik SemiBold"/>
                <a:ea typeface="Rubik SemiBold"/>
                <a:cs typeface="Rubik SemiBold"/>
                <a:sym typeface="Rubik SemiBold"/>
              </a:rPr>
              <a:t>De klassen</a:t>
            </a:r>
            <a:endParaRPr b="0" i="0" sz="1400" u="none" cap="none" strike="noStrike">
              <a:solidFill>
                <a:srgbClr val="000000"/>
              </a:solidFill>
              <a:latin typeface="Arial"/>
              <a:ea typeface="Arial"/>
              <a:cs typeface="Arial"/>
              <a:sym typeface="Arial"/>
            </a:endParaRPr>
          </a:p>
        </p:txBody>
      </p:sp>
      <p:sp>
        <p:nvSpPr>
          <p:cNvPr id="189" name="Google Shape;189;p8"/>
          <p:cNvSpPr txBox="1"/>
          <p:nvPr/>
        </p:nvSpPr>
        <p:spPr>
          <a:xfrm>
            <a:off x="935444" y="1902341"/>
            <a:ext cx="4938242" cy="489364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nl-NL" sz="2000" u="none" cap="none" strike="noStrike">
                <a:solidFill>
                  <a:schemeClr val="lt1"/>
                </a:solidFill>
                <a:latin typeface="Rubik SemiBold"/>
                <a:ea typeface="Rubik SemiBold"/>
                <a:cs typeface="Rubik SemiBold"/>
                <a:sym typeface="Rubik SemiBold"/>
              </a:rPr>
              <a:t>Niveau 2</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lt1"/>
              </a:buClr>
              <a:buSzPts val="1500"/>
              <a:buFont typeface="Rubik SemiBold"/>
              <a:buChar char="-"/>
            </a:pPr>
            <a:r>
              <a:rPr b="0" i="0" lang="nl-NL" sz="1500" u="none" cap="none" strike="noStrike">
                <a:solidFill>
                  <a:schemeClr val="lt1"/>
                </a:solidFill>
                <a:latin typeface="Rubik SemiBold"/>
                <a:ea typeface="Rubik SemiBold"/>
                <a:cs typeface="Rubik SemiBold"/>
                <a:sym typeface="Rubik SemiBold"/>
              </a:rPr>
              <a:t>Uitvoerend broodbakker</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lt1"/>
              </a:buClr>
              <a:buSzPts val="1500"/>
              <a:buFont typeface="Rubik SemiBold"/>
              <a:buChar char="-"/>
            </a:pPr>
            <a:r>
              <a:rPr b="0" i="0" lang="nl-NL" sz="1500" u="none" cap="none" strike="noStrike">
                <a:solidFill>
                  <a:schemeClr val="lt1"/>
                </a:solidFill>
                <a:latin typeface="Rubik SemiBold"/>
                <a:ea typeface="Rubik SemiBold"/>
                <a:cs typeface="Rubik SemiBold"/>
                <a:sym typeface="Rubik SemiBold"/>
              </a:rPr>
              <a:t>Uitvoerend brood- en banketbakker</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lt1"/>
              </a:buClr>
              <a:buSzPts val="1500"/>
              <a:buFont typeface="Rubik SemiBold"/>
              <a:buChar char="-"/>
            </a:pPr>
            <a:r>
              <a:rPr b="0" i="0" lang="nl-NL" sz="1500" u="none" cap="none" strike="noStrike">
                <a:solidFill>
                  <a:schemeClr val="lt1"/>
                </a:solidFill>
                <a:latin typeface="Rubik SemiBold"/>
                <a:ea typeface="Rubik SemiBold"/>
                <a:cs typeface="Rubik SemiBold"/>
                <a:sym typeface="Rubik SemiBold"/>
              </a:rPr>
              <a:t>Uitvoerend banketbakker</a:t>
            </a:r>
            <a:endParaRPr b="0" i="0" sz="1400" u="none" cap="none" strike="noStrike">
              <a:solidFill>
                <a:srgbClr val="000000"/>
              </a:solidFill>
              <a:latin typeface="Arial"/>
              <a:ea typeface="Arial"/>
              <a:cs typeface="Arial"/>
              <a:sym typeface="Arial"/>
            </a:endParaRPr>
          </a:p>
          <a:p>
            <a:pPr indent="-361950" lvl="0" marL="457200" marR="0" rtl="0" algn="l">
              <a:lnSpc>
                <a:spcPct val="100000"/>
              </a:lnSpc>
              <a:spcBef>
                <a:spcPts val="0"/>
              </a:spcBef>
              <a:spcAft>
                <a:spcPts val="0"/>
              </a:spcAft>
              <a:buClr>
                <a:schemeClr val="dk1"/>
              </a:buClr>
              <a:buSzPts val="1500"/>
              <a:buFont typeface="Arial"/>
              <a:buNone/>
            </a:pPr>
            <a:r>
              <a:t/>
            </a:r>
            <a:endParaRPr b="0" i="0" sz="1500" u="none" cap="none" strike="noStrike">
              <a:solidFill>
                <a:schemeClr val="lt1"/>
              </a:solidFill>
              <a:latin typeface="Rubik SemiBold"/>
              <a:ea typeface="Rubik SemiBold"/>
              <a:cs typeface="Rubik SemiBold"/>
              <a:sym typeface="Rubik SemiBold"/>
            </a:endParaRPr>
          </a:p>
          <a:p>
            <a:pPr indent="0" lvl="0" marL="0" marR="0" rtl="0" algn="l">
              <a:lnSpc>
                <a:spcPct val="100000"/>
              </a:lnSpc>
              <a:spcBef>
                <a:spcPts val="0"/>
              </a:spcBef>
              <a:spcAft>
                <a:spcPts val="0"/>
              </a:spcAft>
              <a:buClr>
                <a:srgbClr val="000000"/>
              </a:buClr>
              <a:buSzPts val="2000"/>
              <a:buFont typeface="Arial"/>
              <a:buNone/>
            </a:pPr>
            <a:r>
              <a:rPr b="0" i="0" lang="nl-NL" sz="2000" u="none" cap="none" strike="noStrike">
                <a:solidFill>
                  <a:schemeClr val="lt1"/>
                </a:solidFill>
                <a:latin typeface="Rubik SemiBold"/>
                <a:ea typeface="Rubik SemiBold"/>
                <a:cs typeface="Rubik SemiBold"/>
                <a:sym typeface="Rubik SemiBold"/>
              </a:rPr>
              <a:t>Niveau 3</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lt1"/>
              </a:buClr>
              <a:buSzPts val="1500"/>
              <a:buFont typeface="Rubik SemiBold"/>
              <a:buChar char="-"/>
            </a:pPr>
            <a:r>
              <a:rPr b="0" i="0" lang="nl-NL" sz="1500" u="none" cap="none" strike="noStrike">
                <a:solidFill>
                  <a:schemeClr val="lt1"/>
                </a:solidFill>
                <a:latin typeface="Rubik SemiBold"/>
                <a:ea typeface="Rubik SemiBold"/>
                <a:cs typeface="Rubik SemiBold"/>
                <a:sym typeface="Rubik SemiBold"/>
              </a:rPr>
              <a:t>Zelfstandig werkend broodbakker</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lt1"/>
              </a:buClr>
              <a:buSzPts val="1500"/>
              <a:buFont typeface="Rubik SemiBold"/>
              <a:buChar char="-"/>
            </a:pPr>
            <a:r>
              <a:rPr b="0" i="0" lang="nl-NL" sz="1500" u="none" cap="none" strike="noStrike">
                <a:solidFill>
                  <a:schemeClr val="lt1"/>
                </a:solidFill>
                <a:latin typeface="Rubik SemiBold"/>
                <a:ea typeface="Rubik SemiBold"/>
                <a:cs typeface="Rubik SemiBold"/>
                <a:sym typeface="Rubik SemiBold"/>
              </a:rPr>
              <a:t>Zelfstandig werkend brood- en banketbakker</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lt1"/>
              </a:buClr>
              <a:buSzPts val="1500"/>
              <a:buFont typeface="Rubik SemiBold"/>
              <a:buChar char="-"/>
            </a:pPr>
            <a:r>
              <a:rPr b="0" i="0" lang="nl-NL" sz="1500" u="none" cap="none" strike="noStrike">
                <a:solidFill>
                  <a:schemeClr val="lt1"/>
                </a:solidFill>
                <a:latin typeface="Rubik SemiBold"/>
                <a:ea typeface="Rubik SemiBold"/>
                <a:cs typeface="Rubik SemiBold"/>
                <a:sym typeface="Rubik SemiBold"/>
              </a:rPr>
              <a:t>Zelfstandig werkend banketbakker</a:t>
            </a:r>
            <a:endParaRPr b="0" i="0" sz="1400" u="none" cap="none" strike="noStrike">
              <a:solidFill>
                <a:srgbClr val="000000"/>
              </a:solidFill>
              <a:latin typeface="Arial"/>
              <a:ea typeface="Arial"/>
              <a:cs typeface="Arial"/>
              <a:sym typeface="Arial"/>
            </a:endParaRPr>
          </a:p>
          <a:p>
            <a:pPr indent="-361950" lvl="0" marL="457200" marR="0" rtl="0" algn="l">
              <a:lnSpc>
                <a:spcPct val="100000"/>
              </a:lnSpc>
              <a:spcBef>
                <a:spcPts val="0"/>
              </a:spcBef>
              <a:spcAft>
                <a:spcPts val="0"/>
              </a:spcAft>
              <a:buClr>
                <a:schemeClr val="dk1"/>
              </a:buClr>
              <a:buSzPts val="1500"/>
              <a:buFont typeface="Arial"/>
              <a:buNone/>
            </a:pPr>
            <a:r>
              <a:t/>
            </a:r>
            <a:endParaRPr b="0" i="0" sz="1500" u="none" cap="none" strike="noStrike">
              <a:solidFill>
                <a:schemeClr val="lt1"/>
              </a:solidFill>
              <a:latin typeface="Rubik SemiBold"/>
              <a:ea typeface="Rubik SemiBold"/>
              <a:cs typeface="Rubik SemiBold"/>
              <a:sym typeface="Rubik SemiBold"/>
            </a:endParaRPr>
          </a:p>
          <a:p>
            <a:pPr indent="0" lvl="0" marL="0" marR="0" rtl="0" algn="l">
              <a:lnSpc>
                <a:spcPct val="100000"/>
              </a:lnSpc>
              <a:spcBef>
                <a:spcPts val="0"/>
              </a:spcBef>
              <a:spcAft>
                <a:spcPts val="0"/>
              </a:spcAft>
              <a:buClr>
                <a:srgbClr val="000000"/>
              </a:buClr>
              <a:buSzPts val="2000"/>
              <a:buFont typeface="Arial"/>
              <a:buNone/>
            </a:pPr>
            <a:r>
              <a:rPr b="0" i="0" lang="nl-NL" sz="2000" u="none" cap="none" strike="noStrike">
                <a:solidFill>
                  <a:schemeClr val="lt1"/>
                </a:solidFill>
                <a:latin typeface="Rubik SemiBold"/>
                <a:ea typeface="Rubik SemiBold"/>
                <a:cs typeface="Rubik SemiBold"/>
                <a:sym typeface="Rubik SemiBold"/>
              </a:rPr>
              <a:t>Niveau 4</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lt1"/>
              </a:buClr>
              <a:buSzPts val="1500"/>
              <a:buFont typeface="Rubik SemiBold"/>
              <a:buChar char="-"/>
            </a:pPr>
            <a:r>
              <a:rPr b="0" i="0" lang="nl-NL" sz="1500" u="none" cap="none" strike="noStrike">
                <a:solidFill>
                  <a:schemeClr val="lt1"/>
                </a:solidFill>
                <a:latin typeface="Rubik SemiBold"/>
                <a:ea typeface="Rubik SemiBold"/>
                <a:cs typeface="Rubik SemiBold"/>
                <a:sym typeface="Rubik SemiBold"/>
              </a:rPr>
              <a:t>Boulanger</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lt1"/>
              </a:buClr>
              <a:buSzPts val="1500"/>
              <a:buFont typeface="Rubik SemiBold"/>
              <a:buChar char="-"/>
            </a:pPr>
            <a:r>
              <a:rPr b="0" i="0" lang="nl-NL" sz="1500" u="none" cap="none" strike="noStrike">
                <a:solidFill>
                  <a:schemeClr val="lt1"/>
                </a:solidFill>
                <a:latin typeface="Rubik SemiBold"/>
                <a:ea typeface="Rubik SemiBold"/>
                <a:cs typeface="Rubik SemiBold"/>
                <a:sym typeface="Rubik SemiBold"/>
              </a:rPr>
              <a:t>Patissier</a:t>
            </a:r>
            <a:endParaRPr b="0" i="0" sz="14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Arial"/>
              <a:ea typeface="Arial"/>
              <a:cs typeface="Arial"/>
              <a:sym typeface="Arial"/>
            </a:endParaRPr>
          </a:p>
          <a:p>
            <a:pPr indent="-254000" lvl="0" marL="45720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lt1"/>
              </a:solidFill>
              <a:latin typeface="Arial"/>
              <a:ea typeface="Arial"/>
              <a:cs typeface="Arial"/>
              <a:sym typeface="Arial"/>
            </a:endParaRPr>
          </a:p>
        </p:txBody>
      </p:sp>
      <p:sp>
        <p:nvSpPr>
          <p:cNvPr id="190" name="Google Shape;190;p8"/>
          <p:cNvSpPr/>
          <p:nvPr/>
        </p:nvSpPr>
        <p:spPr>
          <a:xfrm>
            <a:off x="16596" y="-41129"/>
            <a:ext cx="13355282" cy="8780585"/>
          </a:xfrm>
          <a:prstGeom prst="rect">
            <a:avLst/>
          </a:prstGeom>
          <a:solidFill>
            <a:srgbClr val="16419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1" name="Google Shape;191;p8"/>
          <p:cNvSpPr txBox="1"/>
          <p:nvPr/>
        </p:nvSpPr>
        <p:spPr>
          <a:xfrm>
            <a:off x="110167" y="254889"/>
            <a:ext cx="9256800" cy="18162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chemeClr val="lt1"/>
              </a:buClr>
              <a:buSzPts val="2000"/>
              <a:buFont typeface="Arial"/>
              <a:buChar char="•"/>
            </a:pPr>
            <a:r>
              <a:rPr b="1" lang="nl-NL" sz="2000">
                <a:solidFill>
                  <a:schemeClr val="lt1"/>
                </a:solidFill>
                <a:latin typeface="Rubik SemiBold"/>
                <a:ea typeface="Rubik SemiBold"/>
                <a:cs typeface="Rubik SemiBold"/>
                <a:sym typeface="Rubik SemiBold"/>
              </a:rPr>
              <a:t>Persoonlijk juryrapport, veilig toegankelijk met jouw unieke code. </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lt1"/>
              </a:buClr>
              <a:buSzPts val="2000"/>
              <a:buFont typeface="Arial"/>
              <a:buChar char="•"/>
            </a:pPr>
            <a:r>
              <a:rPr b="1" i="0" lang="nl-NL" sz="2000" u="none" cap="none" strike="noStrike">
                <a:solidFill>
                  <a:schemeClr val="lt1"/>
                </a:solidFill>
                <a:latin typeface="Rubik SemiBold"/>
                <a:ea typeface="Rubik SemiBold"/>
                <a:cs typeface="Rubik SemiBold"/>
                <a:sym typeface="Rubik SemiBold"/>
              </a:rPr>
              <a:t>Opbouwende tips en complimenten van een vakjury!</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lt1"/>
              </a:buClr>
              <a:buSzPts val="2000"/>
              <a:buFont typeface="Arial"/>
              <a:buChar char="•"/>
            </a:pPr>
            <a:r>
              <a:rPr b="1" lang="nl-NL" sz="2000">
                <a:solidFill>
                  <a:schemeClr val="lt1"/>
                </a:solidFill>
                <a:latin typeface="Rubik SemiBold"/>
                <a:ea typeface="Rubik SemiBold"/>
                <a:cs typeface="Rubik SemiBold"/>
                <a:sym typeface="Rubik SemiBold"/>
              </a:rPr>
              <a:t>Het eindklassement van het NK toont alleen de behaalde punten.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1" i="0" lang="nl-NL" sz="2000" u="none" cap="none" strike="noStrike">
                <a:solidFill>
                  <a:schemeClr val="lt1"/>
                </a:solidFill>
                <a:latin typeface="Rubik SemiBold"/>
                <a:ea typeface="Rubik SemiBold"/>
                <a:cs typeface="Rubik SemiBold"/>
                <a:sym typeface="Rubik SemiBold"/>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1" i="0" sz="3200" u="none" cap="none" strike="noStrike">
              <a:solidFill>
                <a:schemeClr val="lt1"/>
              </a:solidFill>
              <a:latin typeface="Rubik SemiBold"/>
              <a:ea typeface="Rubik SemiBold"/>
              <a:cs typeface="Rubik SemiBold"/>
              <a:sym typeface="Rubik SemiBold"/>
            </a:endParaRPr>
          </a:p>
        </p:txBody>
      </p:sp>
      <p:sp>
        <p:nvSpPr>
          <p:cNvPr descr="Voorbeeld van afbeelding" id="192" name="Google Shape;192;p8"/>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descr="Voorbeeld van afbeelding" id="193" name="Google Shape;193;p8"/>
          <p:cNvSpPr/>
          <p:nvPr/>
        </p:nvSpPr>
        <p:spPr>
          <a:xfrm>
            <a:off x="6048305" y="3382706"/>
            <a:ext cx="304800" cy="30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194" name="Google Shape;194;p8"/>
          <p:cNvPicPr preferRelativeResize="0"/>
          <p:nvPr/>
        </p:nvPicPr>
        <p:blipFill rotWithShape="1">
          <a:blip r:embed="rId4">
            <a:alphaModFix/>
          </a:blip>
          <a:srcRect b="0" l="0" r="0" t="0"/>
          <a:stretch/>
        </p:blipFill>
        <p:spPr>
          <a:xfrm>
            <a:off x="202196" y="1439813"/>
            <a:ext cx="8163310" cy="5570525"/>
          </a:xfrm>
          <a:prstGeom prst="rect">
            <a:avLst/>
          </a:prstGeom>
          <a:noFill/>
          <a:ln>
            <a:noFill/>
          </a:ln>
        </p:spPr>
      </p:pic>
      <p:pic>
        <p:nvPicPr>
          <p:cNvPr descr="Afbeelding met tekst, schermopname, Lettertype, ontwerp&#10;&#10;Door AI gegenereerde inhoud is mogelijk onjuist." id="195" name="Google Shape;195;p8"/>
          <p:cNvPicPr preferRelativeResize="0"/>
          <p:nvPr/>
        </p:nvPicPr>
        <p:blipFill rotWithShape="1">
          <a:blip r:embed="rId5">
            <a:alphaModFix/>
          </a:blip>
          <a:srcRect b="0" l="0" r="0" t="0"/>
          <a:stretch/>
        </p:blipFill>
        <p:spPr>
          <a:xfrm>
            <a:off x="4539013" y="2721161"/>
            <a:ext cx="7652987" cy="3598933"/>
          </a:xfrm>
          <a:prstGeom prst="rect">
            <a:avLst/>
          </a:prstGeom>
          <a:solidFill>
            <a:srgbClr val="ECECEC"/>
          </a:solidFill>
          <a:ln cap="rnd" cmpd="sng" w="190500">
            <a:solidFill>
              <a:srgbClr val="FFFFFF"/>
            </a:solidFill>
            <a:prstDash val="solid"/>
            <a:round/>
            <a:headEnd len="sm" w="sm" type="none"/>
            <a:tailEnd len="sm" w="sm" type="none"/>
          </a:ln>
          <a:effectLst>
            <a:outerShdw blurRad="50000" rotWithShape="0" algn="tl">
              <a:srgbClr val="000000">
                <a:alpha val="40784"/>
              </a:srgbClr>
            </a:outerShdw>
          </a:effectLst>
        </p:spPr>
      </p:pic>
      <p:sp>
        <p:nvSpPr>
          <p:cNvPr id="196" name="Google Shape;196;p8"/>
          <p:cNvSpPr/>
          <p:nvPr/>
        </p:nvSpPr>
        <p:spPr>
          <a:xfrm>
            <a:off x="6096000" y="3429000"/>
            <a:ext cx="304800" cy="30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Afbeelding met tekst, elektronica, schermopname, software&#10;&#10;Door AI gegenereerde inhoud is mogelijk onjuist." id="197" name="Google Shape;197;p8"/>
          <p:cNvPicPr preferRelativeResize="0"/>
          <p:nvPr/>
        </p:nvPicPr>
        <p:blipFill rotWithShape="1">
          <a:blip r:embed="rId6">
            <a:alphaModFix/>
          </a:blip>
          <a:srcRect b="0" l="0" r="0" t="0"/>
          <a:stretch/>
        </p:blipFill>
        <p:spPr>
          <a:xfrm>
            <a:off x="9422027" y="132804"/>
            <a:ext cx="2439394" cy="3348735"/>
          </a:xfrm>
          <a:prstGeom prst="rect">
            <a:avLst/>
          </a:prstGeom>
          <a:noFill/>
          <a:ln>
            <a:noFill/>
          </a:ln>
          <a:effectLst>
            <a:outerShdw blurRad="292100" rotWithShape="0" algn="tl" dir="2700000" dist="139700">
              <a:srgbClr val="333333">
                <a:alpha val="64706"/>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9"/>
          <p:cNvSpPr/>
          <p:nvPr/>
        </p:nvSpPr>
        <p:spPr>
          <a:xfrm>
            <a:off x="0" y="0"/>
            <a:ext cx="12207240" cy="6866573"/>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grpSp>
        <p:nvGrpSpPr>
          <p:cNvPr id="204" name="Google Shape;204;p9"/>
          <p:cNvGrpSpPr/>
          <p:nvPr/>
        </p:nvGrpSpPr>
        <p:grpSpPr>
          <a:xfrm>
            <a:off x="472350" y="128663"/>
            <a:ext cx="11262549" cy="6417505"/>
            <a:chOff x="0" y="-85725"/>
            <a:chExt cx="4449314" cy="2466279"/>
          </a:xfrm>
        </p:grpSpPr>
        <p:sp>
          <p:nvSpPr>
            <p:cNvPr id="205" name="Google Shape;205;p9">
              <a:hlinkClick r:id="rId4"/>
            </p:cNvPr>
            <p:cNvSpPr/>
            <p:nvPr/>
          </p:nvSpPr>
          <p:spPr>
            <a:xfrm>
              <a:off x="0" y="0"/>
              <a:ext cx="4449314" cy="2380554"/>
            </a:xfrm>
            <a:custGeom>
              <a:rect b="b" l="l" r="r" t="t"/>
              <a:pathLst>
                <a:path extrusionOk="0" h="2380554" w="4449314">
                  <a:moveTo>
                    <a:pt x="0" y="0"/>
                  </a:moveTo>
                  <a:lnTo>
                    <a:pt x="4449314" y="0"/>
                  </a:lnTo>
                  <a:lnTo>
                    <a:pt x="4449314" y="2380554"/>
                  </a:lnTo>
                  <a:lnTo>
                    <a:pt x="0" y="2380554"/>
                  </a:lnTo>
                  <a:close/>
                </a:path>
              </a:pathLst>
            </a:custGeom>
            <a:solidFill>
              <a:srgbClr val="E3061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206" name="Google Shape;206;p9"/>
            <p:cNvSpPr txBox="1"/>
            <p:nvPr/>
          </p:nvSpPr>
          <p:spPr>
            <a:xfrm>
              <a:off x="0" y="-85725"/>
              <a:ext cx="4449314" cy="2466279"/>
            </a:xfrm>
            <a:prstGeom prst="rect">
              <a:avLst/>
            </a:prstGeom>
            <a:noFill/>
            <a:ln>
              <a:noFill/>
            </a:ln>
          </p:spPr>
          <p:txBody>
            <a:bodyPr anchorCtr="0" anchor="ctr" bIns="33850" lIns="33850" spcFirstLastPara="1" rIns="33850" wrap="square" tIns="33850">
              <a:noAutofit/>
            </a:bodyPr>
            <a:lstStyle/>
            <a:p>
              <a:pPr indent="0" lvl="0" marL="0" marR="0" rtl="0" algn="ctr">
                <a:lnSpc>
                  <a:spcPct val="207583"/>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grpSp>
      <p:sp>
        <p:nvSpPr>
          <p:cNvPr id="207" name="Google Shape;207;p9"/>
          <p:cNvSpPr txBox="1"/>
          <p:nvPr/>
        </p:nvSpPr>
        <p:spPr>
          <a:xfrm>
            <a:off x="685800" y="1263410"/>
            <a:ext cx="4447077" cy="454355"/>
          </a:xfrm>
          <a:prstGeom prst="rect">
            <a:avLst/>
          </a:prstGeom>
          <a:noFill/>
          <a:ln>
            <a:noFill/>
          </a:ln>
        </p:spPr>
        <p:txBody>
          <a:bodyPr anchorCtr="0" anchor="t" bIns="0" lIns="0" spcFirstLastPara="1" rIns="0" wrap="square" tIns="0">
            <a:spAutoFit/>
          </a:bodyPr>
          <a:lstStyle/>
          <a:p>
            <a:pPr indent="0" lvl="0" marL="0" marR="0" rtl="0" algn="l">
              <a:lnSpc>
                <a:spcPct val="143572"/>
              </a:lnSpc>
              <a:spcBef>
                <a:spcPts val="0"/>
              </a:spcBef>
              <a:spcAft>
                <a:spcPts val="0"/>
              </a:spcAft>
              <a:buClr>
                <a:srgbClr val="000000"/>
              </a:buClr>
              <a:buSzPts val="2715"/>
              <a:buFont typeface="Arial"/>
              <a:buNone/>
            </a:pPr>
            <a:r>
              <a:t/>
            </a:r>
            <a:endParaRPr b="1" i="0" sz="2715" u="none" cap="none" strike="noStrike">
              <a:solidFill>
                <a:srgbClr val="FCF4F4"/>
              </a:solidFill>
              <a:latin typeface="Arimo"/>
              <a:ea typeface="Arimo"/>
              <a:cs typeface="Arimo"/>
              <a:sym typeface="Arimo"/>
            </a:endParaRPr>
          </a:p>
        </p:txBody>
      </p:sp>
      <p:sp>
        <p:nvSpPr>
          <p:cNvPr id="208" name="Google Shape;208;p9"/>
          <p:cNvSpPr txBox="1"/>
          <p:nvPr/>
        </p:nvSpPr>
        <p:spPr>
          <a:xfrm>
            <a:off x="685800" y="1263410"/>
            <a:ext cx="4447077" cy="454355"/>
          </a:xfrm>
          <a:prstGeom prst="rect">
            <a:avLst/>
          </a:prstGeom>
          <a:noFill/>
          <a:ln>
            <a:noFill/>
          </a:ln>
        </p:spPr>
        <p:txBody>
          <a:bodyPr anchorCtr="0" anchor="t" bIns="0" lIns="0" spcFirstLastPara="1" rIns="0" wrap="square" tIns="0">
            <a:spAutoFit/>
          </a:bodyPr>
          <a:lstStyle/>
          <a:p>
            <a:pPr indent="0" lvl="0" marL="0" marR="0" rtl="0" algn="l">
              <a:lnSpc>
                <a:spcPct val="143572"/>
              </a:lnSpc>
              <a:spcBef>
                <a:spcPts val="0"/>
              </a:spcBef>
              <a:spcAft>
                <a:spcPts val="0"/>
              </a:spcAft>
              <a:buClr>
                <a:srgbClr val="000000"/>
              </a:buClr>
              <a:buSzPts val="2715"/>
              <a:buFont typeface="Arial"/>
              <a:buNone/>
            </a:pPr>
            <a:r>
              <a:t/>
            </a:r>
            <a:endParaRPr b="1" i="0" sz="2715" u="none" cap="none" strike="noStrike">
              <a:solidFill>
                <a:srgbClr val="FCF4F4"/>
              </a:solidFill>
              <a:latin typeface="Arimo"/>
              <a:ea typeface="Arimo"/>
              <a:cs typeface="Arimo"/>
              <a:sym typeface="Arimo"/>
            </a:endParaRPr>
          </a:p>
        </p:txBody>
      </p:sp>
      <p:sp>
        <p:nvSpPr>
          <p:cNvPr id="209" name="Google Shape;209;p9"/>
          <p:cNvSpPr txBox="1"/>
          <p:nvPr/>
        </p:nvSpPr>
        <p:spPr>
          <a:xfrm>
            <a:off x="2881169" y="994736"/>
            <a:ext cx="7135800" cy="954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1" i="0" lang="nl-NL" sz="3600" u="none" cap="none" strike="noStrike">
                <a:solidFill>
                  <a:schemeClr val="lt1"/>
                </a:solidFill>
                <a:latin typeface="Rubik SemiBold"/>
                <a:ea typeface="Rubik SemiBold"/>
                <a:cs typeface="Rubik SemiBold"/>
                <a:sym typeface="Rubik SemiBold"/>
              </a:rPr>
              <a:t>VIP- middag voor finalisten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rPr lang="nl-NL" sz="2000">
                <a:solidFill>
                  <a:schemeClr val="lt1"/>
                </a:solidFill>
                <a:latin typeface="Rubik SemiBold"/>
                <a:ea typeface="Rubik SemiBold"/>
                <a:cs typeface="Rubik SemiBold"/>
                <a:sym typeface="Rubik SemiBold"/>
              </a:rPr>
              <a:t>23</a:t>
            </a:r>
            <a:r>
              <a:rPr b="0" i="0" lang="nl-NL" sz="2000" u="none" cap="none" strike="noStrike">
                <a:solidFill>
                  <a:schemeClr val="lt1"/>
                </a:solidFill>
                <a:latin typeface="Rubik SemiBold"/>
                <a:ea typeface="Rubik SemiBold"/>
                <a:cs typeface="Rubik SemiBold"/>
                <a:sym typeface="Rubik SemiBold"/>
              </a:rPr>
              <a:t> maart, Summa College Eindhoven</a:t>
            </a:r>
            <a:endParaRPr b="0" i="0" sz="1400" u="none" cap="none" strike="noStrike">
              <a:solidFill>
                <a:srgbClr val="000000"/>
              </a:solidFill>
              <a:latin typeface="Arial"/>
              <a:ea typeface="Arial"/>
              <a:cs typeface="Arial"/>
              <a:sym typeface="Arial"/>
            </a:endParaRPr>
          </a:p>
        </p:txBody>
      </p:sp>
      <p:sp>
        <p:nvSpPr>
          <p:cNvPr id="210" name="Google Shape;210;p9"/>
          <p:cNvSpPr txBox="1"/>
          <p:nvPr/>
        </p:nvSpPr>
        <p:spPr>
          <a:xfrm>
            <a:off x="3924661" y="3117589"/>
            <a:ext cx="8722081" cy="10156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Rubik SemiBold"/>
              <a:ea typeface="Rubik SemiBold"/>
              <a:cs typeface="Rubik SemiBold"/>
              <a:sym typeface="Rubik SemiBold"/>
            </a:endParaRPr>
          </a:p>
          <a:p>
            <a:pPr indent="-254000" lvl="0" marL="457200" marR="0" rtl="0" algn="l">
              <a:lnSpc>
                <a:spcPct val="100000"/>
              </a:lnSpc>
              <a:spcBef>
                <a:spcPts val="0"/>
              </a:spcBef>
              <a:spcAft>
                <a:spcPts val="0"/>
              </a:spcAft>
              <a:buClr>
                <a:schemeClr val="dk1"/>
              </a:buClr>
              <a:buSzPts val="3200"/>
              <a:buFont typeface="Arial"/>
              <a:buNone/>
            </a:pPr>
            <a:r>
              <a:t/>
            </a:r>
            <a:endParaRPr b="1" i="0" sz="3200" u="none" cap="none" strike="noStrike">
              <a:solidFill>
                <a:schemeClr val="lt1"/>
              </a:solidFill>
              <a:latin typeface="Rubik SemiBold"/>
              <a:ea typeface="Rubik SemiBold"/>
              <a:cs typeface="Rubik SemiBold"/>
              <a:sym typeface="Rubik SemiBold"/>
            </a:endParaRPr>
          </a:p>
        </p:txBody>
      </p:sp>
      <p:sp>
        <p:nvSpPr>
          <p:cNvPr id="211" name="Google Shape;211;p9"/>
          <p:cNvSpPr txBox="1"/>
          <p:nvPr/>
        </p:nvSpPr>
        <p:spPr>
          <a:xfrm>
            <a:off x="3164305" y="2931377"/>
            <a:ext cx="632861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2" name="Google Shape;212;p9"/>
          <p:cNvSpPr txBox="1"/>
          <p:nvPr/>
        </p:nvSpPr>
        <p:spPr>
          <a:xfrm>
            <a:off x="7562580" y="5279551"/>
            <a:ext cx="8193600" cy="800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nl-NL" sz="2800" u="sng" cap="none" strike="noStrike">
                <a:solidFill>
                  <a:schemeClr val="lt1"/>
                </a:solidFill>
                <a:latin typeface="Arial"/>
                <a:ea typeface="Arial"/>
                <a:cs typeface="Arial"/>
                <a:sym typeface="Arial"/>
                <a:hlinkClick r:id="rId5">
                  <a:extLst>
                    <a:ext uri="{A12FA001-AC4F-418D-AE19-62706E023703}">
                      <ahyp:hlinkClr val="tx"/>
                    </a:ext>
                  </a:extLst>
                </a:hlinkClick>
              </a:rPr>
              <a:t>VIP-middag 2025</a:t>
            </a:r>
            <a:endParaRPr b="1"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Afbeelding met logo, cirkel, symbool, Lettertype" id="213" name="Google Shape;213;p9"/>
          <p:cNvPicPr preferRelativeResize="0"/>
          <p:nvPr/>
        </p:nvPicPr>
        <p:blipFill rotWithShape="1">
          <a:blip r:embed="rId6">
            <a:alphaModFix/>
          </a:blip>
          <a:srcRect b="0" l="0" r="0" t="0"/>
          <a:stretch/>
        </p:blipFill>
        <p:spPr>
          <a:xfrm>
            <a:off x="5927595" y="4869197"/>
            <a:ext cx="1407695" cy="1296142"/>
          </a:xfrm>
          <a:prstGeom prst="rect">
            <a:avLst/>
          </a:prstGeom>
          <a:noFill/>
          <a:ln>
            <a:noFill/>
          </a:ln>
        </p:spPr>
      </p:pic>
      <p:pic>
        <p:nvPicPr>
          <p:cNvPr id="214" name="Google Shape;214;p9"/>
          <p:cNvPicPr preferRelativeResize="0"/>
          <p:nvPr/>
        </p:nvPicPr>
        <p:blipFill rotWithShape="1">
          <a:blip r:embed="rId7">
            <a:alphaModFix/>
          </a:blip>
          <a:srcRect b="0" l="0" r="0" t="0"/>
          <a:stretch/>
        </p:blipFill>
        <p:spPr>
          <a:xfrm>
            <a:off x="726661" y="2936628"/>
            <a:ext cx="4861981" cy="3215919"/>
          </a:xfrm>
          <a:prstGeom prst="rect">
            <a:avLst/>
          </a:prstGeom>
          <a:noFill/>
          <a:ln>
            <a:noFill/>
          </a:ln>
        </p:spPr>
      </p:pic>
      <p:sp>
        <p:nvSpPr>
          <p:cNvPr id="215" name="Google Shape;215;p9"/>
          <p:cNvSpPr txBox="1"/>
          <p:nvPr/>
        </p:nvSpPr>
        <p:spPr>
          <a:xfrm>
            <a:off x="5680245" y="2262738"/>
            <a:ext cx="7462200" cy="38172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lang="nl-NL" sz="2100">
                <a:solidFill>
                  <a:schemeClr val="lt1"/>
                </a:solidFill>
                <a:latin typeface="Rubik SemiBold"/>
                <a:ea typeface="Rubik SemiBold"/>
                <a:cs typeface="Rubik SemiBold"/>
                <a:sym typeface="Rubik SemiBold"/>
              </a:rPr>
              <a:t>🤝 Ontmoet de andere finalisten</a:t>
            </a:r>
            <a:endParaRPr sz="2100">
              <a:solidFill>
                <a:schemeClr val="lt1"/>
              </a:solidFill>
              <a:latin typeface="Rubik SemiBold"/>
              <a:ea typeface="Rubik SemiBold"/>
              <a:cs typeface="Rubik SemiBold"/>
              <a:sym typeface="Rubik SemiBold"/>
            </a:endParaRPr>
          </a:p>
          <a:p>
            <a:pPr indent="0" lvl="0" marL="0" rtl="0" algn="l">
              <a:spcBef>
                <a:spcPts val="0"/>
              </a:spcBef>
              <a:spcAft>
                <a:spcPts val="0"/>
              </a:spcAft>
              <a:buNone/>
            </a:pPr>
            <a:r>
              <a:rPr lang="nl-NL" sz="2100">
                <a:solidFill>
                  <a:schemeClr val="lt1"/>
                </a:solidFill>
                <a:latin typeface="Rubik SemiBold"/>
                <a:ea typeface="Rubik SemiBold"/>
                <a:cs typeface="Rubik SemiBold"/>
                <a:sym typeface="Rubik SemiBold"/>
              </a:rPr>
              <a:t>🏆 Ontmoet oud-kampioenen</a:t>
            </a:r>
            <a:endParaRPr sz="2100">
              <a:solidFill>
                <a:schemeClr val="lt1"/>
              </a:solidFill>
              <a:latin typeface="Rubik SemiBold"/>
              <a:ea typeface="Rubik SemiBold"/>
              <a:cs typeface="Rubik SemiBold"/>
              <a:sym typeface="Rubik SemiBold"/>
            </a:endParaRPr>
          </a:p>
          <a:p>
            <a:pPr indent="0" lvl="0" marL="0" rtl="0" algn="l">
              <a:spcBef>
                <a:spcPts val="0"/>
              </a:spcBef>
              <a:spcAft>
                <a:spcPts val="0"/>
              </a:spcAft>
              <a:buNone/>
            </a:pPr>
            <a:r>
              <a:rPr lang="nl-NL" sz="2100">
                <a:solidFill>
                  <a:schemeClr val="lt1"/>
                </a:solidFill>
                <a:latin typeface="Rubik SemiBold"/>
                <a:ea typeface="Rubik SemiBold"/>
                <a:cs typeface="Rubik SemiBold"/>
                <a:sym typeface="Rubik SemiBold"/>
              </a:rPr>
              <a:t>👨‍🍳 Volg inspirerende masterclasses</a:t>
            </a:r>
            <a:endParaRPr sz="2100">
              <a:solidFill>
                <a:schemeClr val="lt1"/>
              </a:solidFill>
              <a:latin typeface="Rubik SemiBold"/>
              <a:ea typeface="Rubik SemiBold"/>
              <a:cs typeface="Rubik SemiBold"/>
              <a:sym typeface="Rubik SemiBold"/>
            </a:endParaRPr>
          </a:p>
          <a:p>
            <a:pPr indent="0" lvl="0" marL="0" rtl="0" algn="l">
              <a:spcBef>
                <a:spcPts val="0"/>
              </a:spcBef>
              <a:spcAft>
                <a:spcPts val="0"/>
              </a:spcAft>
              <a:buNone/>
            </a:pPr>
            <a:r>
              <a:rPr lang="nl-NL" sz="2100">
                <a:solidFill>
                  <a:schemeClr val="lt1"/>
                </a:solidFill>
                <a:latin typeface="Rubik SemiBold"/>
                <a:ea typeface="Rubik SemiBold"/>
                <a:cs typeface="Rubik SemiBold"/>
                <a:sym typeface="Rubik SemiBold"/>
              </a:rPr>
              <a:t>👀 Neem een kijkje op de wedstrijdlocatie</a:t>
            </a:r>
            <a:endParaRPr sz="2100">
              <a:solidFill>
                <a:schemeClr val="lt1"/>
              </a:solidFill>
              <a:latin typeface="Rubik SemiBold"/>
              <a:ea typeface="Rubik SemiBold"/>
              <a:cs typeface="Rubik SemiBold"/>
              <a:sym typeface="Rubik SemiBold"/>
            </a:endParaRPr>
          </a:p>
          <a:p>
            <a:pPr indent="0" lvl="0" marL="0" rtl="0" algn="l">
              <a:spcBef>
                <a:spcPts val="0"/>
              </a:spcBef>
              <a:spcAft>
                <a:spcPts val="0"/>
              </a:spcAft>
              <a:buNone/>
            </a:pPr>
            <a:r>
              <a:rPr lang="nl-NL" sz="2100">
                <a:solidFill>
                  <a:schemeClr val="lt1"/>
                </a:solidFill>
                <a:latin typeface="Rubik SemiBold"/>
                <a:ea typeface="Rubik SemiBold"/>
                <a:cs typeface="Rubik SemiBold"/>
                <a:sym typeface="Rubik SemiBold"/>
              </a:rPr>
              <a:t>🍰 Geniet van een proeverij</a:t>
            </a:r>
            <a:endParaRPr sz="2100">
              <a:solidFill>
                <a:schemeClr val="lt1"/>
              </a:solidFill>
              <a:latin typeface="Rubik SemiBold"/>
              <a:ea typeface="Rubik SemiBold"/>
              <a:cs typeface="Rubik SemiBold"/>
              <a:sym typeface="Rubik SemiBold"/>
            </a:endParaRPr>
          </a:p>
          <a:p>
            <a:pPr indent="0" lvl="0" marL="0" rtl="0" algn="l">
              <a:spcBef>
                <a:spcPts val="0"/>
              </a:spcBef>
              <a:spcAft>
                <a:spcPts val="0"/>
              </a:spcAft>
              <a:buNone/>
            </a:pPr>
            <a:r>
              <a:rPr lang="nl-NL" sz="2100">
                <a:solidFill>
                  <a:schemeClr val="lt1"/>
                </a:solidFill>
                <a:latin typeface="Rubik SemiBold"/>
                <a:ea typeface="Rubik SemiBold"/>
                <a:cs typeface="Rubik SemiBold"/>
                <a:sym typeface="Rubik SemiBold"/>
              </a:rPr>
              <a:t>💬 Stel al je vragen over het Nederlands Kampioenschap</a:t>
            </a:r>
            <a:endParaRPr sz="2100">
              <a:solidFill>
                <a:schemeClr val="lt1"/>
              </a:solidFill>
              <a:latin typeface="Rubik SemiBold"/>
              <a:ea typeface="Rubik SemiBold"/>
              <a:cs typeface="Rubik SemiBold"/>
              <a:sym typeface="Rubik SemiBold"/>
            </a:endParaRPr>
          </a:p>
          <a:p>
            <a:pPr indent="0" lvl="0" marL="0" marR="0" rtl="0" algn="l">
              <a:lnSpc>
                <a:spcPct val="100000"/>
              </a:lnSpc>
              <a:spcBef>
                <a:spcPts val="0"/>
              </a:spcBef>
              <a:spcAft>
                <a:spcPts val="0"/>
              </a:spcAft>
              <a:buNone/>
            </a:pPr>
            <a:r>
              <a:t/>
            </a:r>
            <a:endParaRPr sz="2100">
              <a:solidFill>
                <a:schemeClr val="lt1"/>
              </a:solidFill>
              <a:latin typeface="Rubik SemiBold"/>
              <a:ea typeface="Rubik SemiBold"/>
              <a:cs typeface="Rubik SemiBold"/>
              <a:sym typeface="Rubik SemiBold"/>
            </a:endParaRPr>
          </a:p>
          <a:p>
            <a:pPr indent="-412750" lvl="0" marL="571500" marR="0" rtl="0" algn="l">
              <a:lnSpc>
                <a:spcPct val="100000"/>
              </a:lnSpc>
              <a:spcBef>
                <a:spcPts val="0"/>
              </a:spcBef>
              <a:spcAft>
                <a:spcPts val="0"/>
              </a:spcAft>
              <a:buClr>
                <a:schemeClr val="dk1"/>
              </a:buClr>
              <a:buSzPts val="2500"/>
              <a:buFont typeface="Arial"/>
              <a:buNone/>
            </a:pPr>
            <a:r>
              <a:t/>
            </a:r>
            <a:endParaRPr b="0" i="0" sz="2100" u="none" cap="none" strike="noStrike">
              <a:solidFill>
                <a:schemeClr val="lt1"/>
              </a:solidFill>
              <a:latin typeface="Rubik SemiBold"/>
              <a:ea typeface="Rubik SemiBold"/>
              <a:cs typeface="Rubik SemiBold"/>
              <a:sym typeface="Rubik SemiBold"/>
            </a:endParaRPr>
          </a:p>
          <a:p>
            <a:pPr indent="-412750" lvl="0" marL="571500" marR="0" rtl="0" algn="l">
              <a:lnSpc>
                <a:spcPct val="100000"/>
              </a:lnSpc>
              <a:spcBef>
                <a:spcPts val="0"/>
              </a:spcBef>
              <a:spcAft>
                <a:spcPts val="0"/>
              </a:spcAft>
              <a:buClr>
                <a:schemeClr val="dk1"/>
              </a:buClr>
              <a:buSzPts val="2500"/>
              <a:buFont typeface="Arial"/>
              <a:buNone/>
            </a:pPr>
            <a:r>
              <a:t/>
            </a:r>
            <a:endParaRPr b="1" i="0" sz="2100" u="none" cap="none" strike="noStrike">
              <a:solidFill>
                <a:schemeClr val="lt1"/>
              </a:solidFill>
              <a:latin typeface="Rubik SemiBold"/>
              <a:ea typeface="Rubik SemiBold"/>
              <a:cs typeface="Rubik SemiBold"/>
              <a:sym typeface="Rubik SemiBold"/>
            </a:endParaRPr>
          </a:p>
          <a:p>
            <a:pPr indent="-342900" lvl="0" marL="571500" marR="0" rtl="0" algn="l">
              <a:lnSpc>
                <a:spcPct val="100000"/>
              </a:lnSpc>
              <a:spcBef>
                <a:spcPts val="0"/>
              </a:spcBef>
              <a:spcAft>
                <a:spcPts val="0"/>
              </a:spcAft>
              <a:buClr>
                <a:schemeClr val="dk1"/>
              </a:buClr>
              <a:buSzPts val="3600"/>
              <a:buFont typeface="Arial"/>
              <a:buNone/>
            </a:pPr>
            <a:r>
              <a:t/>
            </a:r>
            <a:endParaRPr b="1" i="0" sz="3200" u="none" cap="none" strike="noStrike">
              <a:solidFill>
                <a:schemeClr val="lt1"/>
              </a:solidFill>
              <a:latin typeface="Rubik SemiBold"/>
              <a:ea typeface="Rubik SemiBold"/>
              <a:cs typeface="Rubik SemiBold"/>
              <a:sym typeface="Rubik SemiBold"/>
            </a:endParaRPr>
          </a:p>
        </p:txBody>
      </p:sp>
      <p:pic>
        <p:nvPicPr>
          <p:cNvPr descr="Afbeelding met tekst, Lettertype, Graphics, grafische vormgeving&#10;&#10;Automatisch gegenereerde beschrijving" id="216" name="Google Shape;216;p9"/>
          <p:cNvPicPr preferRelativeResize="0"/>
          <p:nvPr/>
        </p:nvPicPr>
        <p:blipFill rotWithShape="1">
          <a:blip r:embed="rId8">
            <a:alphaModFix/>
          </a:blip>
          <a:srcRect b="0" l="0" r="0" t="0"/>
          <a:stretch/>
        </p:blipFill>
        <p:spPr>
          <a:xfrm>
            <a:off x="831650" y="674220"/>
            <a:ext cx="2222549" cy="179098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1" name="Shape 221"/>
        <p:cNvGrpSpPr/>
        <p:nvPr/>
      </p:nvGrpSpPr>
      <p:grpSpPr>
        <a:xfrm>
          <a:off x="0" y="0"/>
          <a:ext cx="0" cy="0"/>
          <a:chOff x="0" y="0"/>
          <a:chExt cx="0" cy="0"/>
        </a:xfrm>
      </p:grpSpPr>
      <p:sp>
        <p:nvSpPr>
          <p:cNvPr id="222" name="Google Shape;222;g3f657b07c5c_0_20"/>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23" name="Google Shape;223;g3f657b07c5c_0_20"/>
          <p:cNvSpPr txBox="1"/>
          <p:nvPr/>
        </p:nvSpPr>
        <p:spPr>
          <a:xfrm>
            <a:off x="1027129" y="1412436"/>
            <a:ext cx="8933400" cy="16932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Arial"/>
              <a:ea typeface="Arial"/>
              <a:cs typeface="Arial"/>
              <a:sym typeface="Arial"/>
            </a:endParaRPr>
          </a:p>
          <a:p>
            <a:pPr indent="-254000" lvl="0" marL="45720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lt1"/>
              </a:solidFill>
              <a:latin typeface="Arial"/>
              <a:ea typeface="Arial"/>
              <a:cs typeface="Arial"/>
              <a:sym typeface="Arial"/>
            </a:endParaRPr>
          </a:p>
        </p:txBody>
      </p:sp>
      <p:pic>
        <p:nvPicPr>
          <p:cNvPr descr="Afbeelding met tekst, Lettertype, Graphics, grafische vormgeving&#10;&#10;Automatisch gegenereerde beschrijving" id="224" name="Google Shape;224;g3f657b07c5c_0_20"/>
          <p:cNvPicPr preferRelativeResize="0"/>
          <p:nvPr/>
        </p:nvPicPr>
        <p:blipFill rotWithShape="1">
          <a:blip r:embed="rId3">
            <a:alphaModFix/>
          </a:blip>
          <a:srcRect b="0" l="0" r="0" t="0"/>
          <a:stretch/>
        </p:blipFill>
        <p:spPr>
          <a:xfrm>
            <a:off x="10342670" y="5312780"/>
            <a:ext cx="1221309" cy="984164"/>
          </a:xfrm>
          <a:prstGeom prst="rect">
            <a:avLst/>
          </a:prstGeom>
          <a:noFill/>
          <a:ln>
            <a:noFill/>
          </a:ln>
        </p:spPr>
      </p:pic>
      <p:sp>
        <p:nvSpPr>
          <p:cNvPr id="225" name="Google Shape;225;g3f657b07c5c_0_20"/>
          <p:cNvSpPr/>
          <p:nvPr/>
        </p:nvSpPr>
        <p:spPr>
          <a:xfrm>
            <a:off x="-136274" y="-262273"/>
            <a:ext cx="12887100" cy="7518000"/>
          </a:xfrm>
          <a:prstGeom prst="rect">
            <a:avLst/>
          </a:prstGeom>
          <a:solidFill>
            <a:srgbClr val="EC660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26" name="Google Shape;226;g3f657b07c5c_0_20"/>
          <p:cNvSpPr txBox="1"/>
          <p:nvPr/>
        </p:nvSpPr>
        <p:spPr>
          <a:xfrm>
            <a:off x="3588877" y="1626119"/>
            <a:ext cx="4940700" cy="1477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1" lang="nl-NL" sz="4500">
                <a:solidFill>
                  <a:schemeClr val="lt1"/>
                </a:solidFill>
                <a:latin typeface="Rubik SemiBold"/>
                <a:ea typeface="Rubik SemiBold"/>
                <a:cs typeface="Rubik SemiBold"/>
                <a:sym typeface="Rubik SemiBold"/>
              </a:rPr>
              <a:t>Nederlands </a:t>
            </a:r>
            <a:endParaRPr b="1" sz="4500">
              <a:solidFill>
                <a:schemeClr val="lt1"/>
              </a:solidFill>
              <a:latin typeface="Rubik SemiBold"/>
              <a:ea typeface="Rubik SemiBold"/>
              <a:cs typeface="Rubik SemiBold"/>
              <a:sym typeface="Rubik SemiBold"/>
            </a:endParaRPr>
          </a:p>
          <a:p>
            <a:pPr indent="0" lvl="0" marL="0" marR="0" rtl="0" algn="ctr">
              <a:lnSpc>
                <a:spcPct val="100000"/>
              </a:lnSpc>
              <a:spcBef>
                <a:spcPts val="0"/>
              </a:spcBef>
              <a:spcAft>
                <a:spcPts val="0"/>
              </a:spcAft>
              <a:buClr>
                <a:srgbClr val="000000"/>
              </a:buClr>
              <a:buSzPts val="3600"/>
              <a:buFont typeface="Arial"/>
              <a:buNone/>
            </a:pPr>
            <a:r>
              <a:rPr b="1" lang="nl-NL" sz="4500">
                <a:solidFill>
                  <a:schemeClr val="lt1"/>
                </a:solidFill>
                <a:latin typeface="Rubik SemiBold"/>
                <a:ea typeface="Rubik SemiBold"/>
                <a:cs typeface="Rubik SemiBold"/>
                <a:sym typeface="Rubik SemiBold"/>
              </a:rPr>
              <a:t>Kampioenschap</a:t>
            </a:r>
            <a:endParaRPr b="0" i="0" sz="2300" u="none" cap="none" strike="noStrike">
              <a:solidFill>
                <a:srgbClr val="000000"/>
              </a:solidFill>
              <a:latin typeface="Arial"/>
              <a:ea typeface="Arial"/>
              <a:cs typeface="Arial"/>
              <a:sym typeface="Arial"/>
            </a:endParaRPr>
          </a:p>
        </p:txBody>
      </p:sp>
      <p:pic>
        <p:nvPicPr>
          <p:cNvPr id="227" name="Google Shape;227;g3f657b07c5c_0_20"/>
          <p:cNvPicPr preferRelativeResize="0"/>
          <p:nvPr/>
        </p:nvPicPr>
        <p:blipFill>
          <a:blip r:embed="rId4">
            <a:alphaModFix/>
          </a:blip>
          <a:stretch>
            <a:fillRect/>
          </a:stretch>
        </p:blipFill>
        <p:spPr>
          <a:xfrm>
            <a:off x="3419656" y="4142699"/>
            <a:ext cx="2294850" cy="2953426"/>
          </a:xfrm>
          <a:prstGeom prst="rect">
            <a:avLst/>
          </a:prstGeom>
          <a:noFill/>
          <a:ln>
            <a:noFill/>
          </a:ln>
        </p:spPr>
      </p:pic>
      <p:pic>
        <p:nvPicPr>
          <p:cNvPr id="228" name="Google Shape;228;g3f657b07c5c_0_20"/>
          <p:cNvPicPr preferRelativeResize="0"/>
          <p:nvPr/>
        </p:nvPicPr>
        <p:blipFill>
          <a:blip r:embed="rId5">
            <a:alphaModFix/>
          </a:blip>
          <a:stretch>
            <a:fillRect/>
          </a:stretch>
        </p:blipFill>
        <p:spPr>
          <a:xfrm>
            <a:off x="0" y="-91580"/>
            <a:ext cx="2720000" cy="3564751"/>
          </a:xfrm>
          <a:prstGeom prst="rect">
            <a:avLst/>
          </a:prstGeom>
          <a:noFill/>
          <a:ln>
            <a:noFill/>
          </a:ln>
        </p:spPr>
      </p:pic>
      <p:pic>
        <p:nvPicPr>
          <p:cNvPr id="229" name="Google Shape;229;g3f657b07c5c_0_20"/>
          <p:cNvPicPr preferRelativeResize="0"/>
          <p:nvPr/>
        </p:nvPicPr>
        <p:blipFill rotWithShape="1">
          <a:blip r:embed="rId6">
            <a:alphaModFix/>
          </a:blip>
          <a:srcRect b="0" l="0" r="0" t="13941"/>
          <a:stretch/>
        </p:blipFill>
        <p:spPr>
          <a:xfrm>
            <a:off x="9288550" y="-89544"/>
            <a:ext cx="3329550" cy="3868825"/>
          </a:xfrm>
          <a:prstGeom prst="rect">
            <a:avLst/>
          </a:prstGeom>
          <a:noFill/>
          <a:ln>
            <a:noFill/>
          </a:ln>
        </p:spPr>
      </p:pic>
      <p:pic>
        <p:nvPicPr>
          <p:cNvPr id="230" name="Google Shape;230;g3f657b07c5c_0_20"/>
          <p:cNvPicPr preferRelativeResize="0"/>
          <p:nvPr/>
        </p:nvPicPr>
        <p:blipFill>
          <a:blip r:embed="rId7">
            <a:alphaModFix/>
          </a:blip>
          <a:stretch>
            <a:fillRect/>
          </a:stretch>
        </p:blipFill>
        <p:spPr>
          <a:xfrm>
            <a:off x="0" y="3610550"/>
            <a:ext cx="3185225" cy="3485575"/>
          </a:xfrm>
          <a:prstGeom prst="rect">
            <a:avLst/>
          </a:prstGeom>
          <a:noFill/>
          <a:ln>
            <a:noFill/>
          </a:ln>
        </p:spPr>
      </p:pic>
      <p:pic>
        <p:nvPicPr>
          <p:cNvPr id="231" name="Google Shape;231;g3f657b07c5c_0_20"/>
          <p:cNvPicPr preferRelativeResize="0"/>
          <p:nvPr/>
        </p:nvPicPr>
        <p:blipFill rotWithShape="1">
          <a:blip r:embed="rId8">
            <a:alphaModFix/>
          </a:blip>
          <a:srcRect b="0" l="11151" r="0" t="0"/>
          <a:stretch/>
        </p:blipFill>
        <p:spPr>
          <a:xfrm>
            <a:off x="5942274" y="3926625"/>
            <a:ext cx="2720000" cy="3169500"/>
          </a:xfrm>
          <a:prstGeom prst="rect">
            <a:avLst/>
          </a:prstGeom>
          <a:noFill/>
          <a:ln>
            <a:noFill/>
          </a:ln>
        </p:spPr>
      </p:pic>
      <p:pic>
        <p:nvPicPr>
          <p:cNvPr id="232" name="Google Shape;232;g3f657b07c5c_0_20"/>
          <p:cNvPicPr preferRelativeResize="0"/>
          <p:nvPr/>
        </p:nvPicPr>
        <p:blipFill rotWithShape="1">
          <a:blip r:embed="rId9">
            <a:alphaModFix/>
          </a:blip>
          <a:srcRect b="0" l="10330" r="0" t="0"/>
          <a:stretch/>
        </p:blipFill>
        <p:spPr>
          <a:xfrm>
            <a:off x="8900400" y="3926625"/>
            <a:ext cx="3717699" cy="3169501"/>
          </a:xfrm>
          <a:prstGeom prst="rect">
            <a:avLst/>
          </a:prstGeom>
          <a:noFill/>
          <a:ln>
            <a:noFill/>
          </a:ln>
        </p:spPr>
      </p:pic>
      <p:pic>
        <p:nvPicPr>
          <p:cNvPr descr="Afbeelding met tekst, Lettertype, Graphics, grafische vormgeving&#10;&#10;Automatisch gegenereerde beschrijving" id="233" name="Google Shape;233;g3f657b07c5c_0_20"/>
          <p:cNvPicPr preferRelativeResize="0"/>
          <p:nvPr/>
        </p:nvPicPr>
        <p:blipFill rotWithShape="1">
          <a:blip r:embed="rId3">
            <a:alphaModFix/>
          </a:blip>
          <a:srcRect b="0" l="0" r="0" t="0"/>
          <a:stretch/>
        </p:blipFill>
        <p:spPr>
          <a:xfrm>
            <a:off x="3185225" y="-5"/>
            <a:ext cx="2222549" cy="179098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8" name="Shape 238"/>
        <p:cNvGrpSpPr/>
        <p:nvPr/>
      </p:nvGrpSpPr>
      <p:grpSpPr>
        <a:xfrm>
          <a:off x="0" y="0"/>
          <a:ext cx="0" cy="0"/>
          <a:chOff x="0" y="0"/>
          <a:chExt cx="0" cy="0"/>
        </a:xfrm>
      </p:grpSpPr>
      <p:sp>
        <p:nvSpPr>
          <p:cNvPr id="239" name="Google Shape;239;p11"/>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Afbeelding met patroon, Elektrisch blauw, blauw, schermopname&#10;&#10;Automatisch gegenereerde beschrijving" id="240" name="Google Shape;240;p11"/>
          <p:cNvPicPr preferRelativeResize="0"/>
          <p:nvPr/>
        </p:nvPicPr>
        <p:blipFill rotWithShape="1">
          <a:blip r:embed="rId3">
            <a:alphaModFix/>
          </a:blip>
          <a:srcRect b="0" l="0" r="0" t="0"/>
          <a:stretch/>
        </p:blipFill>
        <p:spPr>
          <a:xfrm>
            <a:off x="-3048" y="0"/>
            <a:ext cx="12192000" cy="6858000"/>
          </a:xfrm>
          <a:prstGeom prst="rect">
            <a:avLst/>
          </a:prstGeom>
          <a:noFill/>
          <a:ln>
            <a:noFill/>
          </a:ln>
        </p:spPr>
      </p:pic>
      <p:sp>
        <p:nvSpPr>
          <p:cNvPr id="241" name="Google Shape;241;p11"/>
          <p:cNvSpPr/>
          <p:nvPr/>
        </p:nvSpPr>
        <p:spPr>
          <a:xfrm>
            <a:off x="499872" y="431800"/>
            <a:ext cx="11186160" cy="5994400"/>
          </a:xfrm>
          <a:prstGeom prst="rect">
            <a:avLst/>
          </a:prstGeom>
          <a:solidFill>
            <a:srgbClr val="16419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42" name="Google Shape;242;p11"/>
          <p:cNvSpPr txBox="1"/>
          <p:nvPr/>
        </p:nvSpPr>
        <p:spPr>
          <a:xfrm>
            <a:off x="3513293" y="5644848"/>
            <a:ext cx="51654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nl-NL" sz="2400" u="none" cap="none" strike="noStrike">
                <a:solidFill>
                  <a:schemeClr val="lt1"/>
                </a:solidFill>
                <a:latin typeface="Rubik SemiBold"/>
                <a:ea typeface="Rubik SemiBold"/>
                <a:cs typeface="Rubik SemiBold"/>
                <a:sym typeface="Rubik SemiBold"/>
              </a:rPr>
              <a:t>Nederlands kampioenen 202</a:t>
            </a:r>
            <a:r>
              <a:rPr lang="nl-NL" sz="2400">
                <a:solidFill>
                  <a:schemeClr val="lt1"/>
                </a:solidFill>
                <a:latin typeface="Rubik SemiBold"/>
                <a:ea typeface="Rubik SemiBold"/>
                <a:cs typeface="Rubik SemiBold"/>
                <a:sym typeface="Rubik SemiBold"/>
              </a:rPr>
              <a:t>6</a:t>
            </a:r>
            <a:endParaRPr b="0" i="0" sz="1400" u="none" cap="none" strike="noStrike">
              <a:solidFill>
                <a:srgbClr val="000000"/>
              </a:solidFill>
              <a:latin typeface="Arial"/>
              <a:ea typeface="Arial"/>
              <a:cs typeface="Arial"/>
              <a:sym typeface="Arial"/>
            </a:endParaRPr>
          </a:p>
        </p:txBody>
      </p:sp>
      <p:pic>
        <p:nvPicPr>
          <p:cNvPr id="243" name="Google Shape;243;p11"/>
          <p:cNvPicPr preferRelativeResize="0"/>
          <p:nvPr/>
        </p:nvPicPr>
        <p:blipFill>
          <a:blip r:embed="rId4">
            <a:alphaModFix/>
          </a:blip>
          <a:stretch>
            <a:fillRect/>
          </a:stretch>
        </p:blipFill>
        <p:spPr>
          <a:xfrm>
            <a:off x="3887900" y="837088"/>
            <a:ext cx="4410075" cy="45243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8" name="Shape 248"/>
        <p:cNvGrpSpPr/>
        <p:nvPr/>
      </p:nvGrpSpPr>
      <p:grpSpPr>
        <a:xfrm>
          <a:off x="0" y="0"/>
          <a:ext cx="0" cy="0"/>
          <a:chOff x="0" y="0"/>
          <a:chExt cx="0" cy="0"/>
        </a:xfrm>
      </p:grpSpPr>
      <p:sp>
        <p:nvSpPr>
          <p:cNvPr id="249" name="Google Shape;249;p12"/>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50" name="Google Shape;250;p12"/>
          <p:cNvSpPr txBox="1"/>
          <p:nvPr/>
        </p:nvSpPr>
        <p:spPr>
          <a:xfrm>
            <a:off x="1027129" y="1412436"/>
            <a:ext cx="8933300" cy="1692771"/>
          </a:xfrm>
          <a:prstGeom prst="rect">
            <a:avLst/>
          </a:prstGeom>
          <a:noFill/>
          <a:ln>
            <a:noFill/>
          </a:ln>
        </p:spPr>
        <p:txBody>
          <a:bodyPr anchorCtr="0" anchor="t" bIns="45700" lIns="91425" spcFirstLastPara="1" rIns="91425" wrap="square" tIns="45700">
            <a:spAutoFit/>
          </a:bodyPr>
          <a:lstStyle/>
          <a:p>
            <a:pPr indent="-304800" lvl="0" marL="45720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Arial"/>
              <a:ea typeface="Arial"/>
              <a:cs typeface="Arial"/>
              <a:sym typeface="Arial"/>
            </a:endParaRPr>
          </a:p>
          <a:p>
            <a:pPr indent="-254000" lvl="0" marL="45720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lt1"/>
              </a:solidFill>
              <a:latin typeface="Arial"/>
              <a:ea typeface="Arial"/>
              <a:cs typeface="Arial"/>
              <a:sym typeface="Arial"/>
            </a:endParaRPr>
          </a:p>
        </p:txBody>
      </p:sp>
      <p:pic>
        <p:nvPicPr>
          <p:cNvPr descr="Afbeelding met tekst, Lettertype, Graphics, grafische vormgeving&#10;&#10;Automatisch gegenereerde beschrijving" id="251" name="Google Shape;251;p12"/>
          <p:cNvPicPr preferRelativeResize="0"/>
          <p:nvPr/>
        </p:nvPicPr>
        <p:blipFill rotWithShape="1">
          <a:blip r:embed="rId3">
            <a:alphaModFix/>
          </a:blip>
          <a:srcRect b="0" l="0" r="0" t="0"/>
          <a:stretch/>
        </p:blipFill>
        <p:spPr>
          <a:xfrm>
            <a:off x="10342670" y="5312780"/>
            <a:ext cx="1221307" cy="984165"/>
          </a:xfrm>
          <a:prstGeom prst="rect">
            <a:avLst/>
          </a:prstGeom>
          <a:noFill/>
          <a:ln>
            <a:noFill/>
          </a:ln>
        </p:spPr>
      </p:pic>
      <p:pic>
        <p:nvPicPr>
          <p:cNvPr descr="Afbeelding met patroon, kleding, stof, bruin&#10;&#10;Automatisch gegenereerde beschrijving" id="252" name="Google Shape;252;p12"/>
          <p:cNvPicPr preferRelativeResize="0"/>
          <p:nvPr/>
        </p:nvPicPr>
        <p:blipFill rotWithShape="1">
          <a:blip r:embed="rId4">
            <a:alphaModFix/>
          </a:blip>
          <a:srcRect b="0" l="0" r="0" t="0"/>
          <a:stretch/>
        </p:blipFill>
        <p:spPr>
          <a:xfrm>
            <a:off x="3048" y="0"/>
            <a:ext cx="12188952" cy="6858000"/>
          </a:xfrm>
          <a:prstGeom prst="rect">
            <a:avLst/>
          </a:prstGeom>
          <a:noFill/>
          <a:ln>
            <a:noFill/>
          </a:ln>
        </p:spPr>
      </p:pic>
      <p:sp>
        <p:nvSpPr>
          <p:cNvPr id="253" name="Google Shape;253;p12"/>
          <p:cNvSpPr/>
          <p:nvPr/>
        </p:nvSpPr>
        <p:spPr>
          <a:xfrm>
            <a:off x="351692" y="281353"/>
            <a:ext cx="11512062" cy="6283569"/>
          </a:xfrm>
          <a:prstGeom prst="rect">
            <a:avLst/>
          </a:prstGeom>
          <a:solidFill>
            <a:srgbClr val="EC660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54" name="Google Shape;254;p12"/>
          <p:cNvSpPr txBox="1"/>
          <p:nvPr/>
        </p:nvSpPr>
        <p:spPr>
          <a:xfrm>
            <a:off x="2704200" y="889225"/>
            <a:ext cx="7097700" cy="6771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Font typeface="Arial"/>
              <a:buNone/>
            </a:pPr>
            <a:r>
              <a:rPr b="1" lang="nl-NL" sz="3800">
                <a:solidFill>
                  <a:schemeClr val="lt1"/>
                </a:solidFill>
                <a:latin typeface="Rubik SemiBold"/>
                <a:ea typeface="Rubik SemiBold"/>
                <a:cs typeface="Rubik SemiBold"/>
                <a:sym typeface="Rubik SemiBold"/>
              </a:rPr>
              <a:t>Blok alvast je agenda!</a:t>
            </a:r>
            <a:endParaRPr b="0" i="0" sz="2800" u="none" cap="none" strike="noStrike">
              <a:solidFill>
                <a:srgbClr val="000000"/>
              </a:solidFill>
              <a:latin typeface="Arial"/>
              <a:ea typeface="Arial"/>
              <a:cs typeface="Arial"/>
              <a:sym typeface="Arial"/>
            </a:endParaRPr>
          </a:p>
        </p:txBody>
      </p:sp>
      <p:sp>
        <p:nvSpPr>
          <p:cNvPr id="255" name="Google Shape;255;p12"/>
          <p:cNvSpPr txBox="1"/>
          <p:nvPr/>
        </p:nvSpPr>
        <p:spPr>
          <a:xfrm>
            <a:off x="2035250" y="2102175"/>
            <a:ext cx="12416400" cy="44637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chemeClr val="lt1"/>
              </a:buClr>
              <a:buSzPts val="2400"/>
              <a:buFont typeface="Arial"/>
              <a:buChar char="•"/>
            </a:pPr>
            <a:r>
              <a:rPr b="1" i="0" lang="nl-NL" sz="2400" u="sng" cap="none" strike="noStrike">
                <a:solidFill>
                  <a:schemeClr val="lt1"/>
                </a:solidFill>
                <a:latin typeface="Rubik SemiBold"/>
                <a:ea typeface="Rubik SemiBold"/>
                <a:cs typeface="Rubik SemiBold"/>
                <a:sym typeface="Rubik SemiBold"/>
              </a:rPr>
              <a:t>Inschrijfperiode</a:t>
            </a:r>
            <a:r>
              <a:rPr b="1" i="0" lang="nl-NL" sz="2000" u="none" cap="none" strike="noStrike">
                <a:solidFill>
                  <a:schemeClr val="lt1"/>
                </a:solidFill>
                <a:latin typeface="Rubik SemiBold"/>
                <a:ea typeface="Rubik SemiBold"/>
                <a:cs typeface="Rubik SemiBold"/>
                <a:sym typeface="Rubik SemiBold"/>
              </a:rPr>
              <a:t> - </a:t>
            </a:r>
            <a:r>
              <a:rPr b="1" lang="nl-NL" sz="2000">
                <a:solidFill>
                  <a:schemeClr val="lt1"/>
                </a:solidFill>
                <a:latin typeface="Rubik SemiBold"/>
                <a:ea typeface="Rubik SemiBold"/>
                <a:cs typeface="Rubik SemiBold"/>
                <a:sym typeface="Rubik SemiBold"/>
              </a:rPr>
              <a:t>5</a:t>
            </a:r>
            <a:r>
              <a:rPr b="1" i="0" lang="nl-NL" sz="2000" u="none" cap="none" strike="noStrike">
                <a:solidFill>
                  <a:schemeClr val="lt1"/>
                </a:solidFill>
                <a:latin typeface="Rubik SemiBold"/>
                <a:ea typeface="Rubik SemiBold"/>
                <a:cs typeface="Rubik SemiBold"/>
                <a:sym typeface="Rubik SemiBold"/>
              </a:rPr>
              <a:t> </a:t>
            </a:r>
            <a:r>
              <a:rPr b="1" lang="nl-NL" sz="2000">
                <a:solidFill>
                  <a:schemeClr val="lt1"/>
                </a:solidFill>
                <a:latin typeface="Rubik SemiBold"/>
                <a:ea typeface="Rubik SemiBold"/>
                <a:cs typeface="Rubik SemiBold"/>
                <a:sym typeface="Rubik SemiBold"/>
              </a:rPr>
              <a:t>oktober </a:t>
            </a:r>
            <a:r>
              <a:rPr b="1" i="0" lang="nl-NL" sz="2000" u="none" cap="none" strike="noStrike">
                <a:solidFill>
                  <a:schemeClr val="lt1"/>
                </a:solidFill>
                <a:latin typeface="Rubik SemiBold"/>
                <a:ea typeface="Rubik SemiBold"/>
                <a:cs typeface="Rubik SemiBold"/>
                <a:sym typeface="Rubik SemiBold"/>
              </a:rPr>
              <a:t> tot en met 11 januari</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1" i="0" lang="nl-NL" sz="2000" u="none" cap="none" strike="noStrike">
                <a:solidFill>
                  <a:schemeClr val="lt1"/>
                </a:solidFill>
                <a:latin typeface="Rubik SemiBold"/>
                <a:ea typeface="Rubik SemiBold"/>
                <a:cs typeface="Rubik SemiBold"/>
                <a:sym typeface="Rubik SemiBold"/>
              </a:rPr>
              <a:t>     </a:t>
            </a:r>
            <a:r>
              <a:rPr b="0" i="0" lang="nl-NL" sz="2000" u="none" cap="none" strike="noStrike">
                <a:solidFill>
                  <a:schemeClr val="lt1"/>
                </a:solidFill>
                <a:latin typeface="Rubik SemiBold"/>
                <a:ea typeface="Rubik SemiBold"/>
                <a:cs typeface="Rubik SemiBold"/>
                <a:sym typeface="Rubik SemiBold"/>
              </a:rPr>
              <a:t>Schrijf je op tijd in en start met oefenen!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chemeClr val="lt1"/>
              </a:solidFill>
              <a:latin typeface="Rubik SemiBold"/>
              <a:ea typeface="Rubik SemiBold"/>
              <a:cs typeface="Rubik SemiBold"/>
              <a:sym typeface="Rubik SemiBold"/>
            </a:endParaRPr>
          </a:p>
          <a:p>
            <a:pPr indent="-342900" lvl="0" marL="342900" marR="0" rtl="0" algn="l">
              <a:lnSpc>
                <a:spcPct val="100000"/>
              </a:lnSpc>
              <a:spcBef>
                <a:spcPts val="0"/>
              </a:spcBef>
              <a:spcAft>
                <a:spcPts val="0"/>
              </a:spcAft>
              <a:buClr>
                <a:schemeClr val="lt1"/>
              </a:buClr>
              <a:buSzPts val="2400"/>
              <a:buFont typeface="Arial"/>
              <a:buChar char="•"/>
            </a:pPr>
            <a:r>
              <a:rPr b="1" i="0" lang="nl-NL" sz="2400" u="sng" cap="none" strike="noStrike">
                <a:solidFill>
                  <a:schemeClr val="lt1"/>
                </a:solidFill>
                <a:latin typeface="Rubik SemiBold"/>
                <a:ea typeface="Rubik SemiBold"/>
                <a:cs typeface="Rubik SemiBold"/>
                <a:sym typeface="Rubik SemiBold"/>
              </a:rPr>
              <a:t>Regiowedstrijden</a:t>
            </a:r>
            <a:r>
              <a:rPr b="1" i="0" lang="nl-NL" sz="2400" u="none" cap="none" strike="noStrike">
                <a:solidFill>
                  <a:schemeClr val="lt1"/>
                </a:solidFill>
                <a:latin typeface="Rubik SemiBold"/>
                <a:ea typeface="Rubik SemiBold"/>
                <a:cs typeface="Rubik SemiBold"/>
                <a:sym typeface="Rubik SemiBold"/>
              </a:rPr>
              <a:t> -  </a:t>
            </a:r>
            <a:r>
              <a:rPr b="1" i="0" lang="nl-NL" sz="2000" u="none" cap="none" strike="noStrike">
                <a:solidFill>
                  <a:schemeClr val="lt1"/>
                </a:solidFill>
                <a:latin typeface="Rubik SemiBold"/>
                <a:ea typeface="Rubik SemiBold"/>
                <a:cs typeface="Rubik SemiBold"/>
                <a:sym typeface="Rubik SemiBold"/>
              </a:rPr>
              <a:t>4, 1</a:t>
            </a:r>
            <a:r>
              <a:rPr b="1" lang="nl-NL" sz="2000">
                <a:solidFill>
                  <a:schemeClr val="lt1"/>
                </a:solidFill>
                <a:latin typeface="Rubik SemiBold"/>
                <a:ea typeface="Rubik SemiBold"/>
                <a:cs typeface="Rubik SemiBold"/>
                <a:sym typeface="Rubik SemiBold"/>
              </a:rPr>
              <a:t>6, 17</a:t>
            </a:r>
            <a:r>
              <a:rPr b="1" i="0" lang="nl-NL" sz="2000" u="none" cap="none" strike="noStrike">
                <a:solidFill>
                  <a:schemeClr val="lt1"/>
                </a:solidFill>
                <a:latin typeface="Rubik SemiBold"/>
                <a:ea typeface="Rubik SemiBold"/>
                <a:cs typeface="Rubik SemiBold"/>
                <a:sym typeface="Rubik SemiBold"/>
              </a:rPr>
              <a:t> en </a:t>
            </a:r>
            <a:r>
              <a:rPr b="1" lang="nl-NL" sz="2000">
                <a:solidFill>
                  <a:schemeClr val="lt1"/>
                </a:solidFill>
                <a:latin typeface="Rubik SemiBold"/>
                <a:ea typeface="Rubik SemiBold"/>
                <a:cs typeface="Rubik SemiBold"/>
                <a:sym typeface="Rubik SemiBold"/>
              </a:rPr>
              <a:t>24</a:t>
            </a:r>
            <a:r>
              <a:rPr b="1" i="0" lang="nl-NL" sz="2000" u="none" cap="none" strike="noStrike">
                <a:solidFill>
                  <a:schemeClr val="lt1"/>
                </a:solidFill>
                <a:latin typeface="Rubik SemiBold"/>
                <a:ea typeface="Rubik SemiBold"/>
                <a:cs typeface="Rubik SemiBold"/>
                <a:sym typeface="Rubik SemiBold"/>
              </a:rPr>
              <a:t> februari     </a:t>
            </a:r>
            <a:r>
              <a:rPr b="1" i="0" lang="nl-NL" sz="2000" u="none" cap="none" strike="noStrike">
                <a:solidFill>
                  <a:schemeClr val="lt1"/>
                </a:solidFill>
                <a:latin typeface="Rubik SemiBold"/>
                <a:ea typeface="Rubik SemiBold"/>
                <a:cs typeface="Rubik SemiBold"/>
                <a:sym typeface="Rubik SemiBold"/>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1" i="0" lang="nl-NL" sz="2400" u="none" cap="none" strike="noStrike">
                <a:solidFill>
                  <a:schemeClr val="lt1"/>
                </a:solidFill>
                <a:latin typeface="Rubik SemiBold"/>
                <a:ea typeface="Rubik SemiBold"/>
                <a:cs typeface="Rubik SemiBold"/>
                <a:sym typeface="Rubik SemiBold"/>
              </a:rPr>
              <a:t>    </a:t>
            </a:r>
            <a:r>
              <a:rPr lang="nl-NL" sz="2000">
                <a:solidFill>
                  <a:schemeClr val="lt1"/>
                </a:solidFill>
                <a:latin typeface="Rubik SemiBold"/>
                <a:ea typeface="Rubik SemiBold"/>
                <a:cs typeface="Rubik SemiBold"/>
                <a:sym typeface="Rubik SemiBold"/>
              </a:rPr>
              <a:t>Bekijk op de website waar jij jouw producten inlevert.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Rubik SemiBold"/>
              <a:ea typeface="Rubik SemiBold"/>
              <a:cs typeface="Rubik SemiBold"/>
              <a:sym typeface="Rubik SemiBold"/>
            </a:endParaRPr>
          </a:p>
          <a:p>
            <a:pPr indent="-342900" lvl="0" marL="342900" marR="0" rtl="0" algn="l">
              <a:lnSpc>
                <a:spcPct val="100000"/>
              </a:lnSpc>
              <a:spcBef>
                <a:spcPts val="0"/>
              </a:spcBef>
              <a:spcAft>
                <a:spcPts val="0"/>
              </a:spcAft>
              <a:buClr>
                <a:schemeClr val="lt1"/>
              </a:buClr>
              <a:buSzPts val="2400"/>
              <a:buFont typeface="Arial"/>
              <a:buChar char="•"/>
            </a:pPr>
            <a:r>
              <a:rPr b="1" i="0" lang="nl-NL" sz="2400" u="sng" cap="none" strike="noStrike">
                <a:solidFill>
                  <a:schemeClr val="lt1"/>
                </a:solidFill>
                <a:latin typeface="Rubik SemiBold"/>
                <a:ea typeface="Rubik SemiBold"/>
                <a:cs typeface="Rubik SemiBold"/>
                <a:sym typeface="Rubik SemiBold"/>
              </a:rPr>
              <a:t>VIP-middag</a:t>
            </a:r>
            <a:r>
              <a:rPr b="1" i="0" lang="nl-NL" sz="2400" u="none" cap="none" strike="noStrike">
                <a:solidFill>
                  <a:schemeClr val="lt1"/>
                </a:solidFill>
                <a:latin typeface="Rubik SemiBold"/>
                <a:ea typeface="Rubik SemiBold"/>
                <a:cs typeface="Rubik SemiBold"/>
                <a:sym typeface="Rubik SemiBold"/>
              </a:rPr>
              <a:t> - </a:t>
            </a:r>
            <a:r>
              <a:rPr b="1" lang="nl-NL" sz="2000">
                <a:solidFill>
                  <a:schemeClr val="lt1"/>
                </a:solidFill>
                <a:latin typeface="Rubik SemiBold"/>
                <a:ea typeface="Rubik SemiBold"/>
                <a:cs typeface="Rubik SemiBold"/>
                <a:sym typeface="Rubik SemiBold"/>
              </a:rPr>
              <a:t>23 </a:t>
            </a:r>
            <a:r>
              <a:rPr b="1" i="0" lang="nl-NL" sz="2000" u="none" cap="none" strike="noStrike">
                <a:solidFill>
                  <a:schemeClr val="lt1"/>
                </a:solidFill>
                <a:latin typeface="Rubik SemiBold"/>
                <a:ea typeface="Rubik SemiBold"/>
                <a:cs typeface="Rubik SemiBold"/>
                <a:sym typeface="Rubik SemiBold"/>
              </a:rPr>
              <a:t> maart (locatie: Summa </a:t>
            </a:r>
            <a:r>
              <a:rPr b="1" lang="nl-NL" sz="2000">
                <a:solidFill>
                  <a:schemeClr val="lt1"/>
                </a:solidFill>
                <a:latin typeface="Rubik SemiBold"/>
                <a:ea typeface="Rubik SemiBold"/>
                <a:cs typeface="Rubik SemiBold"/>
                <a:sym typeface="Rubik SemiBold"/>
              </a:rPr>
              <a:t>C</a:t>
            </a:r>
            <a:r>
              <a:rPr b="1" i="0" lang="nl-NL" sz="2000" u="none" cap="none" strike="noStrike">
                <a:solidFill>
                  <a:schemeClr val="lt1"/>
                </a:solidFill>
                <a:latin typeface="Rubik SemiBold"/>
                <a:ea typeface="Rubik SemiBold"/>
                <a:cs typeface="Rubik SemiBold"/>
                <a:sym typeface="Rubik SemiBold"/>
              </a:rPr>
              <a:t>ollege)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nl-NL" sz="2000" u="none" cap="none" strike="noStrike">
                <a:solidFill>
                  <a:schemeClr val="lt1"/>
                </a:solidFill>
                <a:latin typeface="Rubik SemiBold"/>
                <a:ea typeface="Rubik SemiBold"/>
                <a:cs typeface="Rubik SemiBold"/>
                <a:sym typeface="Rubik SemiBold"/>
              </a:rPr>
              <a:t>   </a:t>
            </a:r>
            <a:r>
              <a:rPr lang="nl-NL" sz="2000">
                <a:solidFill>
                  <a:schemeClr val="lt1"/>
                </a:solidFill>
                <a:latin typeface="Rubik SemiBold"/>
                <a:ea typeface="Rubik SemiBold"/>
                <a:cs typeface="Rubik SemiBold"/>
                <a:sym typeface="Rubik SemiBold"/>
              </a:rPr>
              <a:t>Ontmoet de andere finalisten en bereid je voor op het NK.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chemeClr val="lt1"/>
              </a:solidFill>
              <a:latin typeface="Rubik SemiBold"/>
              <a:ea typeface="Rubik SemiBold"/>
              <a:cs typeface="Rubik SemiBold"/>
              <a:sym typeface="Rubik SemiBold"/>
            </a:endParaRPr>
          </a:p>
          <a:p>
            <a:pPr indent="-342900" lvl="0" marL="342900" marR="0" rtl="0" algn="l">
              <a:lnSpc>
                <a:spcPct val="100000"/>
              </a:lnSpc>
              <a:spcBef>
                <a:spcPts val="0"/>
              </a:spcBef>
              <a:spcAft>
                <a:spcPts val="0"/>
              </a:spcAft>
              <a:buClr>
                <a:schemeClr val="lt1"/>
              </a:buClr>
              <a:buSzPts val="2400"/>
              <a:buFont typeface="Arial"/>
              <a:buChar char="•"/>
            </a:pPr>
            <a:r>
              <a:rPr b="1" i="0" lang="nl-NL" sz="2400" u="sng" cap="none" strike="noStrike">
                <a:solidFill>
                  <a:schemeClr val="lt1"/>
                </a:solidFill>
                <a:latin typeface="Rubik SemiBold"/>
                <a:ea typeface="Rubik SemiBold"/>
                <a:cs typeface="Rubik SemiBold"/>
                <a:sym typeface="Rubik SemiBold"/>
              </a:rPr>
              <a:t>Nederlands kampioenschap</a:t>
            </a:r>
            <a:r>
              <a:rPr b="1" i="0" lang="nl-NL" sz="2400" u="none" cap="none" strike="noStrike">
                <a:solidFill>
                  <a:schemeClr val="lt1"/>
                </a:solidFill>
                <a:latin typeface="Rubik SemiBold"/>
                <a:ea typeface="Rubik SemiBold"/>
                <a:cs typeface="Rubik SemiBold"/>
                <a:sym typeface="Rubik SemiBold"/>
              </a:rPr>
              <a:t>	- </a:t>
            </a:r>
            <a:r>
              <a:rPr b="1" i="0" lang="nl-NL" sz="2000" u="none" cap="none" strike="noStrike">
                <a:solidFill>
                  <a:schemeClr val="lt1"/>
                </a:solidFill>
                <a:latin typeface="Rubik SemiBold"/>
                <a:ea typeface="Rubik SemiBold"/>
                <a:cs typeface="Rubik SemiBold"/>
                <a:sym typeface="Rubik SemiBold"/>
              </a:rPr>
              <a:t>1</a:t>
            </a:r>
            <a:r>
              <a:rPr b="1" lang="nl-NL" sz="2000">
                <a:solidFill>
                  <a:schemeClr val="lt1"/>
                </a:solidFill>
                <a:latin typeface="Rubik SemiBold"/>
                <a:ea typeface="Rubik SemiBold"/>
                <a:cs typeface="Rubik SemiBold"/>
                <a:sym typeface="Rubik SemiBold"/>
              </a:rPr>
              <a:t>4</a:t>
            </a:r>
            <a:r>
              <a:rPr b="1" i="0" lang="nl-NL" sz="2000" u="none" cap="none" strike="noStrike">
                <a:solidFill>
                  <a:schemeClr val="lt1"/>
                </a:solidFill>
                <a:latin typeface="Rubik SemiBold"/>
                <a:ea typeface="Rubik SemiBold"/>
                <a:cs typeface="Rubik SemiBold"/>
                <a:sym typeface="Rubik SemiBold"/>
              </a:rPr>
              <a:t> april (locatie: Summa </a:t>
            </a:r>
            <a:r>
              <a:rPr b="1" lang="nl-NL" sz="2000">
                <a:solidFill>
                  <a:schemeClr val="lt1"/>
                </a:solidFill>
                <a:latin typeface="Rubik SemiBold"/>
                <a:ea typeface="Rubik SemiBold"/>
                <a:cs typeface="Rubik SemiBold"/>
                <a:sym typeface="Rubik SemiBold"/>
              </a:rPr>
              <a:t>C</a:t>
            </a:r>
            <a:r>
              <a:rPr b="1" i="0" lang="nl-NL" sz="2000" u="none" cap="none" strike="noStrike">
                <a:solidFill>
                  <a:schemeClr val="lt1"/>
                </a:solidFill>
                <a:latin typeface="Rubik SemiBold"/>
                <a:ea typeface="Rubik SemiBold"/>
                <a:cs typeface="Rubik SemiBold"/>
                <a:sym typeface="Rubik SemiBold"/>
              </a:rPr>
              <a:t>ollege)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nl-NL" sz="2000" u="none" cap="none" strike="noStrike">
                <a:solidFill>
                  <a:schemeClr val="lt1"/>
                </a:solidFill>
                <a:latin typeface="Rubik SemiBold"/>
                <a:ea typeface="Rubik SemiBold"/>
                <a:cs typeface="Rubik SemiBold"/>
                <a:sym typeface="Rubik SemiBold"/>
              </a:rPr>
              <a:t>     Word jij Nederlands kampioen 202</a:t>
            </a:r>
            <a:r>
              <a:rPr lang="nl-NL" sz="2000">
                <a:solidFill>
                  <a:schemeClr val="lt1"/>
                </a:solidFill>
                <a:latin typeface="Rubik SemiBold"/>
                <a:ea typeface="Rubik SemiBold"/>
                <a:cs typeface="Rubik SemiBold"/>
                <a:sym typeface="Rubik SemiBold"/>
              </a:rPr>
              <a:t>7</a:t>
            </a:r>
            <a:r>
              <a:rPr b="0" i="0" lang="nl-NL" sz="2000" u="none" cap="none" strike="noStrike">
                <a:solidFill>
                  <a:schemeClr val="lt1"/>
                </a:solidFill>
                <a:latin typeface="Rubik SemiBold"/>
                <a:ea typeface="Rubik SemiBold"/>
                <a:cs typeface="Rubik SemiBold"/>
                <a:sym typeface="Rubik SemiBold"/>
              </a:rPr>
              <a:t>?  </a:t>
            </a:r>
            <a:endParaRPr b="1" i="0" sz="2000" u="none" cap="none" strike="noStrike">
              <a:solidFill>
                <a:schemeClr val="lt1"/>
              </a:solidFill>
              <a:latin typeface="Rubik SemiBold"/>
              <a:ea typeface="Rubik SemiBold"/>
              <a:cs typeface="Rubik SemiBold"/>
              <a:sym typeface="Rubik SemiBold"/>
            </a:endParaRPr>
          </a:p>
          <a:p>
            <a:pPr indent="-190500" lvl="0" marL="342900" marR="0" rtl="0" algn="l">
              <a:lnSpc>
                <a:spcPct val="100000"/>
              </a:lnSpc>
              <a:spcBef>
                <a:spcPts val="0"/>
              </a:spcBef>
              <a:spcAft>
                <a:spcPts val="0"/>
              </a:spcAft>
              <a:buClr>
                <a:schemeClr val="dk1"/>
              </a:buClr>
              <a:buSzPts val="2400"/>
              <a:buFont typeface="Arial"/>
              <a:buNone/>
            </a:pPr>
            <a:r>
              <a:t/>
            </a:r>
            <a:endParaRPr b="1" i="0" sz="2400" u="none" cap="none" strike="noStrike">
              <a:solidFill>
                <a:schemeClr val="lt1"/>
              </a:solidFill>
              <a:latin typeface="Rubik SemiBold"/>
              <a:ea typeface="Rubik SemiBold"/>
              <a:cs typeface="Rubik SemiBold"/>
              <a:sym typeface="Rubik SemiBold"/>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chemeClr val="lt1"/>
              </a:solidFill>
              <a:latin typeface="Rubik SemiBold"/>
              <a:ea typeface="Rubik SemiBold"/>
              <a:cs typeface="Rubik SemiBold"/>
              <a:sym typeface="Rubik SemiBold"/>
            </a:endParaRPr>
          </a:p>
        </p:txBody>
      </p:sp>
      <p:pic>
        <p:nvPicPr>
          <p:cNvPr descr="Afbeelding met tekst, Lettertype, Graphics, grafische vormgeving&#10;&#10;Automatisch gegenereerde beschrijving" id="256" name="Google Shape;256;p12"/>
          <p:cNvPicPr preferRelativeResize="0"/>
          <p:nvPr/>
        </p:nvPicPr>
        <p:blipFill rotWithShape="1">
          <a:blip r:embed="rId3">
            <a:alphaModFix/>
          </a:blip>
          <a:srcRect b="0" l="0" r="0" t="0"/>
          <a:stretch/>
        </p:blipFill>
        <p:spPr>
          <a:xfrm>
            <a:off x="831650" y="674220"/>
            <a:ext cx="2222549" cy="179098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13"/>
          <p:cNvSpPr txBox="1"/>
          <p:nvPr/>
        </p:nvSpPr>
        <p:spPr>
          <a:xfrm>
            <a:off x="772393" y="1840832"/>
            <a:ext cx="3487500" cy="2462100"/>
          </a:xfrm>
          <a:prstGeom prst="rect">
            <a:avLst/>
          </a:prstGeom>
          <a:noFill/>
          <a:ln>
            <a:noFill/>
          </a:ln>
        </p:spPr>
        <p:txBody>
          <a:bodyPr anchorCtr="0" anchor="t" bIns="0" lIns="0" spcFirstLastPara="1" rIns="0" wrap="square" tIns="0">
            <a:spAutoFit/>
          </a:bodyPr>
          <a:lstStyle/>
          <a:p>
            <a:pPr indent="0" lvl="0" marL="0" marR="0" rtl="0" algn="l">
              <a:lnSpc>
                <a:spcPct val="119984"/>
              </a:lnSpc>
              <a:spcBef>
                <a:spcPts val="0"/>
              </a:spcBef>
              <a:spcAft>
                <a:spcPts val="0"/>
              </a:spcAft>
              <a:buClr>
                <a:srgbClr val="000000"/>
              </a:buClr>
              <a:buSzPts val="5334"/>
              <a:buFont typeface="Arial"/>
              <a:buNone/>
            </a:pPr>
            <a:r>
              <a:rPr b="1" i="0" lang="nl-NL" sz="5334" u="none" cap="none" strike="noStrike">
                <a:solidFill>
                  <a:srgbClr val="164194"/>
                </a:solidFill>
                <a:latin typeface="Arimo"/>
                <a:ea typeface="Arimo"/>
                <a:cs typeface="Arimo"/>
                <a:sym typeface="Arimo"/>
              </a:rPr>
              <a:t>Jij doet toch ook mee?!</a:t>
            </a:r>
            <a:endParaRPr b="0" i="0" sz="1400" u="none" cap="none" strike="noStrike">
              <a:solidFill>
                <a:srgbClr val="000000"/>
              </a:solidFill>
              <a:latin typeface="Arial"/>
              <a:ea typeface="Arial"/>
              <a:cs typeface="Arial"/>
              <a:sym typeface="Arial"/>
            </a:endParaRPr>
          </a:p>
        </p:txBody>
      </p:sp>
      <p:sp>
        <p:nvSpPr>
          <p:cNvPr id="263" name="Google Shape;263;p13"/>
          <p:cNvSpPr txBox="1"/>
          <p:nvPr/>
        </p:nvSpPr>
        <p:spPr>
          <a:xfrm>
            <a:off x="0" y="4713640"/>
            <a:ext cx="4594423"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nl-NL" sz="2400" u="none" cap="none" strike="noStrike">
                <a:solidFill>
                  <a:srgbClr val="164194"/>
                </a:solidFill>
                <a:latin typeface="Rubik SemiBold"/>
                <a:ea typeface="Rubik SemiBold"/>
                <a:cs typeface="Rubik SemiBold"/>
                <a:sym typeface="Rubik SemiBold"/>
              </a:rPr>
              <a:t>Jeugdvakwedstrijden.nl</a:t>
            </a:r>
            <a:endParaRPr b="0" i="0" sz="1400" u="none" cap="none" strike="noStrike">
              <a:solidFill>
                <a:srgbClr val="000000"/>
              </a:solidFill>
              <a:latin typeface="Arial"/>
              <a:ea typeface="Arial"/>
              <a:cs typeface="Arial"/>
              <a:sym typeface="Arial"/>
            </a:endParaRPr>
          </a:p>
        </p:txBody>
      </p:sp>
      <p:pic>
        <p:nvPicPr>
          <p:cNvPr descr="Afbeelding met patroon, Elektrisch blauw, blauw, schermopname&#10;&#10;Automatisch gegenereerde beschrijving" id="264" name="Google Shape;264;p13"/>
          <p:cNvPicPr preferRelativeResize="0"/>
          <p:nvPr/>
        </p:nvPicPr>
        <p:blipFill rotWithShape="1">
          <a:blip r:embed="rId3">
            <a:alphaModFix/>
          </a:blip>
          <a:srcRect b="0" l="0" r="0" t="0"/>
          <a:stretch/>
        </p:blipFill>
        <p:spPr>
          <a:xfrm>
            <a:off x="4388288" y="-276726"/>
            <a:ext cx="7979984" cy="8169441"/>
          </a:xfrm>
          <a:prstGeom prst="rect">
            <a:avLst/>
          </a:prstGeom>
          <a:noFill/>
          <a:ln>
            <a:noFill/>
          </a:ln>
        </p:spPr>
      </p:pic>
      <p:sp>
        <p:nvSpPr>
          <p:cNvPr id="265" name="Google Shape;265;p13"/>
          <p:cNvSpPr/>
          <p:nvPr/>
        </p:nvSpPr>
        <p:spPr>
          <a:xfrm>
            <a:off x="4981074" y="360947"/>
            <a:ext cx="6870031" cy="6136105"/>
          </a:xfrm>
          <a:prstGeom prst="rect">
            <a:avLst/>
          </a:prstGeom>
          <a:solidFill>
            <a:srgbClr val="16419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Afbeelding met tekst, Lettertype, Graphics, grafische vormgeving&#10;&#10;Automatisch gegenereerde beschrijving" id="266" name="Google Shape;266;p13"/>
          <p:cNvPicPr preferRelativeResize="0"/>
          <p:nvPr/>
        </p:nvPicPr>
        <p:blipFill rotWithShape="1">
          <a:blip r:embed="rId4">
            <a:alphaModFix/>
          </a:blip>
          <a:srcRect b="0" l="0" r="0" t="0"/>
          <a:stretch/>
        </p:blipFill>
        <p:spPr>
          <a:xfrm>
            <a:off x="5906554" y="1500123"/>
            <a:ext cx="5019069" cy="4044514"/>
          </a:xfrm>
          <a:prstGeom prst="rect">
            <a:avLst/>
          </a:prstGeom>
          <a:noFill/>
          <a:ln>
            <a:noFill/>
          </a:ln>
        </p:spPr>
      </p:pic>
      <p:sp>
        <p:nvSpPr>
          <p:cNvPr id="267" name="Google Shape;267;p13"/>
          <p:cNvSpPr txBox="1"/>
          <p:nvPr/>
        </p:nvSpPr>
        <p:spPr>
          <a:xfrm>
            <a:off x="7322394" y="2095712"/>
            <a:ext cx="4400375" cy="156966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0" i="0" lang="nl-NL" sz="4000" u="none" cap="none" strike="noStrike">
                <a:solidFill>
                  <a:schemeClr val="lt1"/>
                </a:solidFill>
                <a:latin typeface="Rubik SemiBold"/>
                <a:ea typeface="Rubik SemiBold"/>
                <a:cs typeface="Rubik SemiBold"/>
                <a:sym typeface="Rubik SemiBold"/>
              </a:rPr>
              <a:t>Meld je aan!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sng" cap="none" strike="noStrike">
              <a:solidFill>
                <a:schemeClr val="lt1"/>
              </a:solidFill>
              <a:latin typeface="Rubik SemiBold"/>
              <a:ea typeface="Rubik SemiBold"/>
              <a:cs typeface="Rubik SemiBold"/>
              <a:sym typeface="Rubik SemiBold"/>
            </a:endParaRPr>
          </a:p>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Rubik SemiBold"/>
              <a:ea typeface="Rubik SemiBold"/>
              <a:cs typeface="Rubik SemiBold"/>
              <a:sym typeface="Rubik SemiBold"/>
            </a:endParaRPr>
          </a:p>
        </p:txBody>
      </p:sp>
    </p:spTree>
  </p:cSld>
  <p:clrMapOvr>
    <a:masterClrMapping/>
  </p:clrMapOvr>
</p:sld>
</file>

<file path=ppt/theme/theme1.xml><?xml version="1.0" encoding="utf-8"?>
<a:theme xmlns:a="http://schemas.openxmlformats.org/drawingml/2006/main" xmlns:r="http://schemas.openxmlformats.org/officeDocument/2006/relationships" name="BohoVogueVTI">
  <a:themeElements>
    <a:clrScheme name="AnalogousFromRegularSeedRightStep">
      <a:dk1>
        <a:srgbClr val="000000"/>
      </a:dk1>
      <a:lt1>
        <a:srgbClr val="FFFFFF"/>
      </a:lt1>
      <a:dk2>
        <a:srgbClr val="34381F"/>
      </a:dk2>
      <a:lt2>
        <a:srgbClr val="E2E6E8"/>
      </a:lt2>
      <a:accent1>
        <a:srgbClr val="C3724D"/>
      </a:accent1>
      <a:accent2>
        <a:srgbClr val="B1923B"/>
      </a:accent2>
      <a:accent3>
        <a:srgbClr val="9BAB43"/>
      </a:accent3>
      <a:accent4>
        <a:srgbClr val="6EB13B"/>
      </a:accent4>
      <a:accent5>
        <a:srgbClr val="4AB848"/>
      </a:accent5>
      <a:accent6>
        <a:srgbClr val="3BB16A"/>
      </a:accent6>
      <a:hlink>
        <a:srgbClr val="3A8BB0"/>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Kantoorthema">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2025-10-30T10:55:33Z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